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03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Антарктида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831123" y="4385731"/>
            <a:ext cx="14325356" cy="140546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Самый холодный </a:t>
            </a:r>
            <a:r>
              <a:rPr lang="ru-RU" sz="3600" dirty="0" smtClean="0"/>
              <a:t>материк планеты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506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3338" y="0"/>
            <a:ext cx="5846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Погода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4853" y="1015663"/>
            <a:ext cx="11527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Антарктида</a:t>
            </a:r>
            <a:r>
              <a:rPr lang="ru-RU" sz="2800" dirty="0">
                <a:latin typeface="arial" panose="020B0604020202020204" pitchFamily="34" charset="0"/>
              </a:rPr>
              <a:t> – самое холодное место на Земле. Климат </a:t>
            </a:r>
            <a:r>
              <a:rPr lang="ru-RU" sz="2800" b="1" dirty="0">
                <a:latin typeface="arial" panose="020B0604020202020204" pitchFamily="34" charset="0"/>
              </a:rPr>
              <a:t>Антарктиды</a:t>
            </a:r>
            <a:r>
              <a:rPr lang="ru-RU" sz="2800" dirty="0">
                <a:latin typeface="arial" panose="020B0604020202020204" pitchFamily="34" charset="0"/>
              </a:rPr>
              <a:t> уникален, он характеризуется самыми низкими температурами и аномальными природными явлениями. </a:t>
            </a:r>
            <a:endParaRPr lang="ru-RU" sz="2800" dirty="0" smtClean="0">
              <a:latin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</a:rPr>
              <a:t> </a:t>
            </a:r>
            <a:r>
              <a:rPr lang="ru-RU" sz="2800" b="1" dirty="0">
                <a:latin typeface="arial" panose="020B0604020202020204" pitchFamily="34" charset="0"/>
              </a:rPr>
              <a:t>Погода</a:t>
            </a:r>
            <a:r>
              <a:rPr lang="ru-RU" sz="2800" dirty="0">
                <a:latin typeface="arial" panose="020B0604020202020204" pitchFamily="34" charset="0"/>
              </a:rPr>
              <a:t> в </a:t>
            </a:r>
            <a:r>
              <a:rPr lang="ru-RU" sz="2800" b="1" dirty="0">
                <a:latin typeface="arial" panose="020B0604020202020204" pitchFamily="34" charset="0"/>
              </a:rPr>
              <a:t>Антарктиде</a:t>
            </a:r>
            <a:r>
              <a:rPr lang="ru-RU" sz="2800" dirty="0">
                <a:latin typeface="arial" panose="020B0604020202020204" pitchFamily="34" charset="0"/>
              </a:rPr>
              <a:t> зимой крайне агрессивна, температура достигает –80 °C, а в летний период недалеко от побережья температура около +5 °C.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4853" y="3693319"/>
            <a:ext cx="116473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</a:rPr>
              <a:t>Климат внутриматериковых районов В Центральных районах </a:t>
            </a:r>
            <a:r>
              <a:rPr lang="ru-RU" sz="2800" b="1" dirty="0" smtClean="0">
                <a:latin typeface="arial" panose="020B0604020202020204" pitchFamily="34" charset="0"/>
              </a:rPr>
              <a:t>Антарктиды </a:t>
            </a:r>
            <a:r>
              <a:rPr lang="ru-RU" sz="2800" dirty="0" smtClean="0">
                <a:latin typeface="arial" panose="020B0604020202020204" pitchFamily="34" charset="0"/>
              </a:rPr>
              <a:t>регулярные </a:t>
            </a:r>
            <a:r>
              <a:rPr lang="ru-RU" sz="2800" dirty="0">
                <a:latin typeface="arial" panose="020B0604020202020204" pitchFamily="34" charset="0"/>
              </a:rPr>
              <a:t>метеонаблюдения ведутся на станциях «Амундсен — Скотт» и Восток. Минимальная зарегистрированная температура на станции «Купол </a:t>
            </a:r>
            <a:r>
              <a:rPr lang="ru-RU" sz="2800" dirty="0" err="1">
                <a:latin typeface="arial" panose="020B0604020202020204" pitchFamily="34" charset="0"/>
              </a:rPr>
              <a:t>Фудзи</a:t>
            </a:r>
            <a:r>
              <a:rPr lang="ru-RU" sz="2800" dirty="0">
                <a:latin typeface="arial" panose="020B0604020202020204" pitchFamily="34" charset="0"/>
              </a:rPr>
              <a:t>» −91,2 °C. Средняя температура зимой от −60 до −70 °C, а </a:t>
            </a:r>
            <a:r>
              <a:rPr lang="ru-RU" sz="2800" b="1" dirty="0">
                <a:latin typeface="arial" panose="020B0604020202020204" pitchFamily="34" charset="0"/>
              </a:rPr>
              <a:t>летом</a:t>
            </a:r>
            <a:r>
              <a:rPr lang="ru-RU" sz="2800" dirty="0">
                <a:latin typeface="arial" panose="020B0604020202020204" pitchFamily="34" charset="0"/>
              </a:rPr>
              <a:t> от −25° до −45 °C.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15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528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Интересные факты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5528" y="1169487"/>
            <a:ext cx="10301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Verdana" panose="020B0604030504040204" pitchFamily="34" charset="0"/>
              </a:rPr>
              <a:t>1. </a:t>
            </a:r>
            <a:r>
              <a:rPr lang="ru-RU" sz="2400" dirty="0"/>
              <a:t>Официально Антарктида была открыта лишь в 1820 году в ходе русской кругосветной военно-морской экспедиции под руководством </a:t>
            </a:r>
            <a:r>
              <a:rPr lang="ru-RU" sz="2400" dirty="0" err="1"/>
              <a:t>Фаддея</a:t>
            </a:r>
            <a:r>
              <a:rPr lang="ru-RU" sz="2400" dirty="0"/>
              <a:t> Беллинсгаузена и Михаила Лазарева.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5529" y="2336740"/>
            <a:ext cx="103019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2</a:t>
            </a:r>
            <a:r>
              <a:rPr lang="ru-RU" sz="2400" dirty="0" smtClean="0"/>
              <a:t>. </a:t>
            </a:r>
            <a:r>
              <a:rPr lang="ru-RU" sz="2400" dirty="0"/>
              <a:t>Айсберги в Антарктике достигают рекордных размеров. Так, в 2000 году здесь откололся айсберг, достигавший 295 километров в длину и 37 — в ширину. Капитан Титаника точно заметил бы его издалека!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5528" y="3537069"/>
            <a:ext cx="9862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Roboto"/>
              </a:rPr>
              <a:t>3</a:t>
            </a:r>
            <a:r>
              <a:rPr lang="ru-RU" sz="2400" dirty="0" smtClean="0">
                <a:latin typeface="Roboto"/>
              </a:rPr>
              <a:t>. </a:t>
            </a:r>
            <a:r>
              <a:rPr lang="ru-RU" sz="2400" dirty="0">
                <a:latin typeface="Roboto"/>
              </a:rPr>
              <a:t>В Антарктиде нет белых медведей. Чтобы на них посмотреть, придется съездить на Северный полюс или, например, в Канаду.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274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1400" y="6096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Флора и Фауна: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5100" y="1379041"/>
            <a:ext cx="993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Фауна Антарктики</a:t>
            </a:r>
            <a:r>
              <a:rPr lang="ru-RU" sz="2800" dirty="0">
                <a:latin typeface="arial" panose="020B0604020202020204" pitchFamily="34" charset="0"/>
              </a:rPr>
              <a:t>, представлена отдельными видами беспозвоночных, птиц, млекопитающих. В настоящее время в </a:t>
            </a:r>
            <a:r>
              <a:rPr lang="ru-RU" sz="2800" b="1" dirty="0">
                <a:latin typeface="arial" panose="020B0604020202020204" pitchFamily="34" charset="0"/>
              </a:rPr>
              <a:t>Антарктиде</a:t>
            </a:r>
            <a:r>
              <a:rPr lang="ru-RU" sz="2800" dirty="0">
                <a:latin typeface="arial" panose="020B0604020202020204" pitchFamily="34" charset="0"/>
              </a:rPr>
              <a:t> обнаружено не менее 70 видов беспозвоночных, гнездятся четыре вида пингвинов. </a:t>
            </a:r>
            <a:r>
              <a:rPr lang="ru-RU" sz="2800" dirty="0" smtClean="0">
                <a:latin typeface="arial" panose="020B0604020202020204" pitchFamily="34" charset="0"/>
              </a:rPr>
              <a:t>Животные </a:t>
            </a:r>
            <a:r>
              <a:rPr lang="ru-RU" sz="2800" dirty="0">
                <a:latin typeface="arial" panose="020B0604020202020204" pitchFamily="34" charset="0"/>
              </a:rPr>
              <a:t>наиболее распространены в приморской полосе (только здесь встречаются тюлени и </a:t>
            </a:r>
            <a:r>
              <a:rPr lang="ru-RU" sz="2800" dirty="0" smtClean="0">
                <a:latin typeface="arial" panose="020B0604020202020204" pitchFamily="34" charset="0"/>
              </a:rPr>
              <a:t>пингвины)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5100" y="4056697"/>
            <a:ext cx="107864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</a:rPr>
              <a:t>Флора Антарктиды характеризуется наличием всего двух видов цветковых растений: </a:t>
            </a:r>
            <a:r>
              <a:rPr lang="ru-RU" sz="2800" dirty="0" err="1">
                <a:latin typeface="arial" panose="020B0604020202020204" pitchFamily="34" charset="0"/>
              </a:rPr>
              <a:t>колобантуса</a:t>
            </a:r>
            <a:r>
              <a:rPr lang="ru-RU" sz="2800" dirty="0">
                <a:latin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</a:rPr>
              <a:t>кито</a:t>
            </a:r>
            <a:r>
              <a:rPr lang="ru-RU" sz="2800" dirty="0">
                <a:latin typeface="arial" panose="020B0604020202020204" pitchFamily="34" charset="0"/>
              </a:rPr>
              <a:t> из семейства Гвоздичные и луговика антарктического из семейства Злаки. Также в Антарктиде встречаются мхи, лишайники, микроскопические </a:t>
            </a:r>
            <a:r>
              <a:rPr lang="ru-RU" sz="2800" dirty="0" smtClean="0">
                <a:latin typeface="arial" panose="020B0604020202020204" pitchFamily="34" charset="0"/>
              </a:rPr>
              <a:t>грибы и водоросли.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814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67</TotalTime>
  <Words>156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Roboto</vt:lpstr>
      <vt:lpstr>Verdana</vt:lpstr>
      <vt:lpstr>Небеса</vt:lpstr>
      <vt:lpstr>Антарктида</vt:lpstr>
      <vt:lpstr>Презентация PowerPoint</vt:lpstr>
      <vt:lpstr>Интересные факты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АНТАРКТИДА</dc:title>
  <dc:creator>424924</dc:creator>
  <cp:lastModifiedBy>424924</cp:lastModifiedBy>
  <cp:revision>8</cp:revision>
  <dcterms:created xsi:type="dcterms:W3CDTF">2018-05-21T08:16:53Z</dcterms:created>
  <dcterms:modified xsi:type="dcterms:W3CDTF">2018-05-28T03:30:52Z</dcterms:modified>
</cp:coreProperties>
</file>