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8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9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28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1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6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3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8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8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5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7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5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9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9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1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AB7465-056A-4B71-B2E8-B16159FA8EB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541E6E-97E1-496C-B986-46B5565B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6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034" y="-360589"/>
            <a:ext cx="8689976" cy="2509213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latin typeface="+mn-lt"/>
              </a:rPr>
              <a:t>Танцы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7914" y="4031087"/>
            <a:ext cx="4903073" cy="1226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74" y="621540"/>
            <a:ext cx="7485771" cy="47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0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9" y="312312"/>
            <a:ext cx="10874446" cy="85966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Стили танцев</a:t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0914" y="1378040"/>
            <a:ext cx="10539594" cy="39965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Hip </a:t>
            </a:r>
            <a:r>
              <a:rPr lang="ru-RU" sz="2400" dirty="0" err="1"/>
              <a:t>Hop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en-US" sz="2400" dirty="0"/>
              <a:t>Break Dance, Dup </a:t>
            </a:r>
            <a:r>
              <a:rPr lang="en-US" sz="2400" dirty="0" smtClean="0"/>
              <a:t>Step</a:t>
            </a:r>
            <a:endParaRPr lang="ru-RU" sz="2400" dirty="0" smtClean="0"/>
          </a:p>
          <a:p>
            <a:r>
              <a:rPr lang="ru-RU" sz="2400" dirty="0"/>
              <a:t>Классика. ...</a:t>
            </a:r>
          </a:p>
          <a:p>
            <a:r>
              <a:rPr lang="ru-RU" sz="2400" dirty="0"/>
              <a:t>Латино-американские танцы, </a:t>
            </a:r>
            <a:r>
              <a:rPr lang="ru-RU" sz="2400" dirty="0" err="1" smtClean="0"/>
              <a:t>сальса</a:t>
            </a:r>
            <a:r>
              <a:rPr lang="ru-RU" sz="2400" dirty="0" smtClean="0"/>
              <a:t>     </a:t>
            </a:r>
          </a:p>
          <a:p>
            <a:r>
              <a:rPr lang="ru-RU" sz="2400" dirty="0" smtClean="0"/>
              <a:t>Бальные </a:t>
            </a:r>
            <a:r>
              <a:rPr lang="ru-RU" sz="2400" dirty="0" smtClean="0"/>
              <a:t>танцы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77" y="2129441"/>
            <a:ext cx="5896914" cy="44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8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65" y="1236371"/>
            <a:ext cx="9809923" cy="2573627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Та́нец</a:t>
            </a:r>
            <a:r>
              <a:rPr lang="ru-RU" sz="2000" dirty="0" smtClean="0"/>
              <a:t> </a:t>
            </a:r>
            <a:r>
              <a:rPr lang="ru-RU" sz="2000" dirty="0"/>
              <a:t>— ритмичные, выразительные телодвижения, обычно выстраиваемые в определённую композицию и исполняемые с музыкальным сопровождением. Танец, возможно — древнейшее из искусств: оно отражает восходящую к самым ранним временам потребность человека передавать другим людям свои радость </a:t>
            </a:r>
            <a:r>
              <a:rPr lang="ru-RU" sz="2000" dirty="0" smtClean="0"/>
              <a:t>.Танец </a:t>
            </a:r>
            <a:r>
              <a:rPr lang="ru-RU" sz="2000" dirty="0"/>
              <a:t>имеет разные средства выразительности:</a:t>
            </a:r>
            <a:br>
              <a:rPr lang="ru-RU" sz="2000" dirty="0"/>
            </a:br>
            <a:r>
              <a:rPr lang="ru-RU" sz="2000" dirty="0" smtClean="0"/>
              <a:t>гармонические </a:t>
            </a:r>
            <a:r>
              <a:rPr lang="ru-RU" sz="2000" dirty="0"/>
              <a:t>движения и позы,</a:t>
            </a:r>
            <a:br>
              <a:rPr lang="ru-RU" sz="2000" dirty="0"/>
            </a:br>
            <a:r>
              <a:rPr lang="ru-RU" sz="2000" dirty="0"/>
              <a:t>пластика и мимика,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124" y="3976352"/>
            <a:ext cx="9912955" cy="265626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танце движения определены заранее, в отличие от пляски, которая импровизируется. Возникли танцы в глубокой древности, тогда они были выражением сильных эмоций (охваченный ликованием человек пускается в пляс).</a:t>
            </a:r>
          </a:p>
        </p:txBody>
      </p:sp>
    </p:spTree>
    <p:extLst>
      <p:ext uri="{BB962C8B-B14F-4D97-AF65-F5344CB8AC3E}">
        <p14:creationId xmlns:p14="http://schemas.microsoft.com/office/powerpoint/2010/main" val="107148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9827205" cy="965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84967" y="1440173"/>
            <a:ext cx="6224960" cy="3162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46" y="1440173"/>
            <a:ext cx="4921177" cy="32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3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416676"/>
            <a:ext cx="5362663" cy="7980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313" y="0"/>
            <a:ext cx="6176125" cy="4021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38" y="2564792"/>
            <a:ext cx="5715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9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49</TotalTime>
  <Words>104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Танцы</vt:lpstr>
      <vt:lpstr>Стили танцев </vt:lpstr>
      <vt:lpstr>Та́нец — ритмичные, выразительные телодвижения, обычно выстраиваемые в определённую композицию и исполняемые с музыкальным сопровождением. Танец, возможно — древнейшее из искусств: оно отражает восходящую к самым ранним временам потребность человека передавать другим людям свои радость .Танец имеет разные средства выразительности: гармонические движения и позы, пластика и мимика, 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Танцы</dc:title>
  <dc:creator>172721</dc:creator>
  <cp:lastModifiedBy>172721</cp:lastModifiedBy>
  <cp:revision>6</cp:revision>
  <dcterms:created xsi:type="dcterms:W3CDTF">2018-05-21T03:28:42Z</dcterms:created>
  <dcterms:modified xsi:type="dcterms:W3CDTF">2018-05-28T03:20:09Z</dcterms:modified>
</cp:coreProperties>
</file>