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FFFD-E5BD-4361-B0BD-609701187E5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D71-7BC7-4C97-9BFB-5009A2D1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18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FFFD-E5BD-4361-B0BD-609701187E5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D71-7BC7-4C97-9BFB-5009A2D1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4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FFFD-E5BD-4361-B0BD-609701187E5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D71-7BC7-4C97-9BFB-5009A2D1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88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FFFD-E5BD-4361-B0BD-609701187E5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D71-7BC7-4C97-9BFB-5009A2D1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81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FFFD-E5BD-4361-B0BD-609701187E5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D71-7BC7-4C97-9BFB-5009A2D1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46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FFFD-E5BD-4361-B0BD-609701187E5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D71-7BC7-4C97-9BFB-5009A2D1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35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FFFD-E5BD-4361-B0BD-609701187E5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D71-7BC7-4C97-9BFB-5009A2D1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09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FFFD-E5BD-4361-B0BD-609701187E5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D71-7BC7-4C97-9BFB-5009A2D1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81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FFFD-E5BD-4361-B0BD-609701187E5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D71-7BC7-4C97-9BFB-5009A2D1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89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FFFD-E5BD-4361-B0BD-609701187E5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D71-7BC7-4C97-9BFB-5009A2D1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98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FFFD-E5BD-4361-B0BD-609701187E5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D71-7BC7-4C97-9BFB-5009A2D1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0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BFFFD-E5BD-4361-B0BD-609701187E52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31D71-7BC7-4C97-9BFB-5009A2D1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9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0"/>
            <a:ext cx="9362941" cy="3179181"/>
          </a:xfrm>
        </p:spPr>
        <p:txBody>
          <a:bodyPr>
            <a:normAutofit/>
          </a:bodyPr>
          <a:lstStyle/>
          <a:p>
            <a:r>
              <a:rPr lang="ru-RU" sz="9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Домашние питомцы</a:t>
            </a:r>
            <a:endParaRPr lang="ru-RU" sz="96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6093" y="3271233"/>
            <a:ext cx="9144000" cy="1655762"/>
          </a:xfrm>
        </p:spPr>
        <p:txBody>
          <a:bodyPr>
            <a:noAutofit/>
          </a:bodyPr>
          <a:lstStyle/>
          <a:p>
            <a:r>
              <a:rPr lang="ru-RU" sz="8800" dirty="0" smtClean="0"/>
              <a:t>Кошки</a:t>
            </a:r>
            <a:r>
              <a:rPr lang="ru-RU" sz="13800" b="1" dirty="0" smtClean="0"/>
              <a:t> </a:t>
            </a:r>
            <a:endParaRPr lang="ru-RU" sz="13800" b="1" dirty="0"/>
          </a:p>
        </p:txBody>
      </p:sp>
    </p:spTree>
    <p:extLst>
      <p:ext uri="{BB962C8B-B14F-4D97-AF65-F5344CB8AC3E}">
        <p14:creationId xmlns:p14="http://schemas.microsoft.com/office/powerpoint/2010/main" val="20538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Ко́шка</a:t>
            </a:r>
            <a:r>
              <a:rPr lang="ru-RU" dirty="0" smtClean="0"/>
              <a:t> , или </a:t>
            </a:r>
            <a:r>
              <a:rPr lang="ru-RU" dirty="0" err="1" smtClean="0"/>
              <a:t>дома́шняя</a:t>
            </a:r>
            <a:r>
              <a:rPr lang="ru-RU" dirty="0" smtClean="0"/>
              <a:t> </a:t>
            </a:r>
            <a:r>
              <a:rPr lang="ru-RU" dirty="0" err="1" smtClean="0"/>
              <a:t>ко́шка</a:t>
            </a:r>
            <a:r>
              <a:rPr lang="ru-RU" dirty="0" smtClean="0"/>
              <a:t> — домашнее животное, одно из наиболее популярных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 зоологической точки зрения домашняя кошка — млекопитающее семейства кошачьих отряда хищных. Ранее домашнюю кошку нередко рассматривали как отдельный биологический вид. С точки зрения современной биологической систематики домашняя кошка  является подвидом лесной кошки.</a:t>
            </a:r>
          </a:p>
          <a:p>
            <a:r>
              <a:rPr lang="ru-RU" dirty="0" smtClean="0"/>
              <a:t>Являясь одиночным охотником на грызунов и других мелких животных, кошка — социальное животное, использующее для общения широкий диапазон звуковых сигналов, а также </a:t>
            </a:r>
            <a:r>
              <a:rPr lang="ru-RU" dirty="0" err="1" smtClean="0"/>
              <a:t>феромоны</a:t>
            </a:r>
            <a:r>
              <a:rPr lang="ru-RU" dirty="0" smtClean="0"/>
              <a:t> и движения тела</a:t>
            </a:r>
          </a:p>
          <a:p>
            <a:r>
              <a:rPr lang="ru-RU" dirty="0" smtClean="0"/>
              <a:t>На протяжении 10 000 лет кошки ценятся человеком, в том числе за способность охотиться на грызунов и других домашних вредителей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41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Органы чувств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r>
              <a:rPr lang="ru-RU" sz="2600" dirty="0" smtClean="0"/>
              <a:t>Зрение</a:t>
            </a:r>
          </a:p>
          <a:p>
            <a:r>
              <a:rPr lang="ru-RU" sz="2600" dirty="0" smtClean="0"/>
              <a:t>Глаза домашней кошки: </a:t>
            </a:r>
            <a:r>
              <a:rPr lang="ru-RU" sz="2600" dirty="0" err="1" smtClean="0"/>
              <a:t>тапетум</a:t>
            </a:r>
            <a:r>
              <a:rPr lang="ru-RU" sz="2600" dirty="0" smtClean="0"/>
              <a:t> отсвечивает зелёным светом</a:t>
            </a:r>
          </a:p>
          <a:p>
            <a:r>
              <a:rPr lang="ru-RU" sz="2600" dirty="0" smtClean="0"/>
              <a:t>Цвет свечения зрачков зависит от цвета радужной оболочки и обусловлен разной степенью пигментации </a:t>
            </a:r>
            <a:r>
              <a:rPr lang="ru-RU" sz="2600" dirty="0" err="1" smtClean="0"/>
              <a:t>тапетума</a:t>
            </a:r>
            <a:r>
              <a:rPr lang="ru-RU" sz="2600" dirty="0" smtClean="0"/>
              <a:t>.</a:t>
            </a:r>
          </a:p>
          <a:p>
            <a:r>
              <a:rPr lang="ru-RU" sz="2600" dirty="0" smtClean="0"/>
              <a:t>Слух</a:t>
            </a:r>
          </a:p>
          <a:p>
            <a:r>
              <a:rPr lang="ru-RU" sz="2600" dirty="0" smtClean="0"/>
              <a:t>Орган слуха домашней кошки подразделяется на три отдела — наружное ухо, среднее ухо и внутреннее ухо, откуда импульсы поступают в центры слуха в головном мозге.</a:t>
            </a:r>
          </a:p>
        </p:txBody>
      </p:sp>
    </p:spTree>
    <p:extLst>
      <p:ext uri="{BB962C8B-B14F-4D97-AF65-F5344CB8AC3E}">
        <p14:creationId xmlns:p14="http://schemas.microsoft.com/office/powerpoint/2010/main" val="7542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269" y="185243"/>
            <a:ext cx="10515600" cy="1325563"/>
          </a:xfrm>
        </p:spPr>
        <p:txBody>
          <a:bodyPr/>
          <a:lstStyle/>
          <a:p>
            <a:r>
              <a:rPr lang="ru-RU" dirty="0" smtClean="0"/>
              <a:t>Болезни кошек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903" y="1214204"/>
            <a:ext cx="7704944" cy="56437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кошек могут быть различные проблемы со здоровьем, включая болезни различного характера, наличие паразитов, травмы и генетические расстройства. Среди болезней кошек выделяют инфекционные и внутренние неинфекционные, а также хирургические и акушерско-гинекологические болезни кошек. Отдельную группу составляют инвазионные (паразитарные) болезни кошек, к которым относятся различные гельминтозы кошек.</a:t>
            </a:r>
          </a:p>
          <a:p>
            <a:r>
              <a:rPr lang="ru-RU" dirty="0" smtClean="0"/>
              <a:t>К наиболее распространённым заболеваниям кошек относят: </a:t>
            </a:r>
            <a:r>
              <a:rPr lang="ru-RU" dirty="0" err="1" smtClean="0"/>
              <a:t>калицивироз</a:t>
            </a:r>
            <a:r>
              <a:rPr lang="ru-RU" dirty="0" smtClean="0"/>
              <a:t>, микроспорию, панлейкопению, </a:t>
            </a:r>
            <a:r>
              <a:rPr lang="ru-RU" dirty="0" err="1" smtClean="0"/>
              <a:t>ринотрахеит</a:t>
            </a:r>
            <a:r>
              <a:rPr lang="ru-RU" dirty="0" smtClean="0"/>
              <a:t> , сахарный диабет, токсоплазмоз и кошачий хламидиоз.</a:t>
            </a:r>
          </a:p>
          <a:p>
            <a:r>
              <a:rPr lang="ru-RU" dirty="0" smtClean="0"/>
              <a:t> К наиболее распространённым заболеваниям кошек относят: </a:t>
            </a:r>
            <a:r>
              <a:rPr lang="ru-RU" dirty="0" err="1" smtClean="0"/>
              <a:t>калицивироз</a:t>
            </a:r>
            <a:r>
              <a:rPr lang="ru-RU" dirty="0" smtClean="0"/>
              <a:t> , микроспорию, панлейкопению, </a:t>
            </a:r>
            <a:r>
              <a:rPr lang="ru-RU" dirty="0" err="1" smtClean="0"/>
              <a:t>ринотрахеит</a:t>
            </a:r>
            <a:r>
              <a:rPr lang="ru-RU" dirty="0" smtClean="0"/>
              <a:t>, сахарный диабет, токсоплазмоз и кошачий хламидиоз.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47" y="1049311"/>
            <a:ext cx="4182256" cy="32078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42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28" y="2080457"/>
            <a:ext cx="5528015" cy="4351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431" y="1465836"/>
            <a:ext cx="3924369" cy="26114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616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266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Batang</vt:lpstr>
      <vt:lpstr>Arial</vt:lpstr>
      <vt:lpstr>Calibri</vt:lpstr>
      <vt:lpstr>Calibri Light</vt:lpstr>
      <vt:lpstr>Тема Office</vt:lpstr>
      <vt:lpstr>Домашние питомцы</vt:lpstr>
      <vt:lpstr>Ко́шка , или дома́шняя ко́шка — домашнее животное, одно из наиболее популярных</vt:lpstr>
      <vt:lpstr>Органы чувств</vt:lpstr>
      <vt:lpstr>Болезни кошек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питомцы</dc:title>
  <dc:creator>694827</dc:creator>
  <cp:lastModifiedBy>694827</cp:lastModifiedBy>
  <cp:revision>3</cp:revision>
  <dcterms:created xsi:type="dcterms:W3CDTF">2018-05-21T03:44:38Z</dcterms:created>
  <dcterms:modified xsi:type="dcterms:W3CDTF">2018-05-21T03:59:17Z</dcterms:modified>
</cp:coreProperties>
</file>