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1571635"/>
          </a:xfrm>
        </p:spPr>
        <p:txBody>
          <a:bodyPr/>
          <a:lstStyle/>
          <a:p>
            <a:r>
              <a:rPr lang="ru-RU" dirty="0" smtClean="0"/>
              <a:t>Шиханы </a:t>
            </a:r>
            <a:r>
              <a:rPr lang="ru-RU" dirty="0" err="1" smtClean="0"/>
              <a:t>Башкортастана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gory-shikhany-v-bashkir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009146"/>
            <a:ext cx="7858180" cy="4420226"/>
          </a:xfrm>
          <a:prstGeom prst="rect">
            <a:avLst/>
          </a:prstGeom>
        </p:spPr>
      </p:pic>
    </p:spTree>
  </p:cSld>
  <p:clrMapOvr>
    <a:masterClrMapping/>
  </p:clrMapOvr>
  <p:transition advTm="1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492941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Шиханы представляют собой высокий горный массив, который расположен на территории Среднего Урала. Они являются символом Башкирии уже много лет, делая регион привлекательным для любознательных туристов и людей, которые предпочитают активный отдых на природе. Украшают скалистые возвышения </a:t>
            </a:r>
            <a:r>
              <a:rPr lang="ru-RU" dirty="0" err="1" smtClean="0">
                <a:solidFill>
                  <a:srgbClr val="00B0F0"/>
                </a:solidFill>
              </a:rPr>
              <a:t>Стерлитамакский</a:t>
            </a:r>
            <a:r>
              <a:rPr lang="ru-RU" dirty="0" smtClean="0">
                <a:solidFill>
                  <a:srgbClr val="00B0F0"/>
                </a:solidFill>
              </a:rPr>
              <a:t> район республики. Местные жители нередко называют горы Шиханы в Башкирии одинокими стражниками-защитниками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 advTm="30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7643866" cy="1196752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Шихан </a:t>
            </a:r>
            <a:r>
              <a:rPr lang="ru-RU" sz="4400" dirty="0" err="1" smtClean="0"/>
              <a:t>Шахтау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00076"/>
            <a:ext cx="7924800" cy="61261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С башкирского </a:t>
            </a:r>
            <a:r>
              <a:rPr lang="ru-RU" dirty="0" err="1" smtClean="0">
                <a:solidFill>
                  <a:srgbClr val="00B0F0"/>
                </a:solidFill>
              </a:rPr>
              <a:t>Шахтау</a:t>
            </a:r>
            <a:r>
              <a:rPr lang="ru-RU" dirty="0" smtClean="0">
                <a:solidFill>
                  <a:srgbClr val="00B0F0"/>
                </a:solidFill>
              </a:rPr>
              <a:t> – «гора-царь, гора-шах». Расположилась она неподалеку города Стерлитамака. Горный хребет не очень длинный – всего 1,3 километра. Протягивается вдоль правого берега речки </a:t>
            </a:r>
            <a:r>
              <a:rPr lang="ru-RU" dirty="0" err="1" smtClean="0">
                <a:solidFill>
                  <a:srgbClr val="00B0F0"/>
                </a:solidFill>
              </a:rPr>
              <a:t>Селеук</a:t>
            </a:r>
            <a:r>
              <a:rPr lang="ru-RU" dirty="0" smtClean="0">
                <a:solidFill>
                  <a:srgbClr val="00B0F0"/>
                </a:solidFill>
              </a:rPr>
              <a:t>.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Славится шихан известняками. Они отличаются высоким качеством: светлый цвет, чистота, пятнистость, не слоятся. Можно найти целую коллекцию различных ископаемых, которые будут полезны во время изготовления не только строительных материалов. Производственное объединение «Сода» имеет права на получение сырья в данной местности. С каждым годом высота горы уменьшается в разы из-за процесса добывания. На сегодняшний день от </a:t>
            </a:r>
            <a:r>
              <a:rPr lang="ru-RU" dirty="0" err="1" smtClean="0">
                <a:solidFill>
                  <a:srgbClr val="00B0F0"/>
                </a:solidFill>
              </a:rPr>
              <a:t>Шахтау</a:t>
            </a:r>
            <a:r>
              <a:rPr lang="ru-RU" dirty="0" smtClean="0">
                <a:solidFill>
                  <a:srgbClr val="00B0F0"/>
                </a:solidFill>
              </a:rPr>
              <a:t> практически ничего не осталось. Столь активная производственная деятельность в скором времени может привести к полному исчезновению возвышенности.</a:t>
            </a:r>
          </a:p>
          <a:p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advTm="400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gory-shikhany-v-bashkirii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714356"/>
            <a:ext cx="8286808" cy="5357850"/>
          </a:xfrm>
        </p:spPr>
      </p:pic>
    </p:spTree>
  </p:cSld>
  <p:clrMapOvr>
    <a:masterClrMapping/>
  </p:clrMapOvr>
  <p:transition advTm="2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Шихан </a:t>
            </a:r>
            <a:r>
              <a:rPr lang="ru-RU" dirty="0" err="1" smtClean="0">
                <a:solidFill>
                  <a:srgbClr val="00B0F0"/>
                </a:solidFill>
              </a:rPr>
              <a:t>Юрактау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С башкирского </a:t>
            </a:r>
            <a:r>
              <a:rPr lang="ru-RU" dirty="0" err="1" smtClean="0">
                <a:solidFill>
                  <a:srgbClr val="00B0F0"/>
                </a:solidFill>
              </a:rPr>
              <a:t>Юрактау</a:t>
            </a:r>
            <a:r>
              <a:rPr lang="ru-RU" dirty="0" smtClean="0">
                <a:solidFill>
                  <a:srgbClr val="00B0F0"/>
                </a:solidFill>
              </a:rPr>
              <a:t> – «гора-сердце». Над уровнем почвы гора возвышается на 200 метров. Как и </a:t>
            </a:r>
            <a:r>
              <a:rPr lang="ru-RU" dirty="0" err="1" smtClean="0">
                <a:solidFill>
                  <a:srgbClr val="00B0F0"/>
                </a:solidFill>
              </a:rPr>
              <a:t>Торатау</a:t>
            </a:r>
            <a:r>
              <a:rPr lang="ru-RU" dirty="0" smtClean="0">
                <a:solidFill>
                  <a:srgbClr val="00B0F0"/>
                </a:solidFill>
              </a:rPr>
              <a:t>, она имеет конусообразную форму. Склоны у нее достаточно резкие.</a:t>
            </a:r>
          </a:p>
          <a:p>
            <a:endParaRPr lang="ru-RU" dirty="0" smtClean="0">
              <a:solidFill>
                <a:srgbClr val="00B0F0"/>
              </a:solidFill>
            </a:endParaRPr>
          </a:p>
          <a:p>
            <a:r>
              <a:rPr lang="ru-RU" dirty="0" smtClean="0">
                <a:solidFill>
                  <a:srgbClr val="00B0F0"/>
                </a:solidFill>
              </a:rPr>
              <a:t>￼</a:t>
            </a:r>
          </a:p>
          <a:p>
            <a:endParaRPr lang="ru-RU" dirty="0" smtClean="0">
              <a:solidFill>
                <a:srgbClr val="00B0F0"/>
              </a:solidFill>
            </a:endParaRPr>
          </a:p>
          <a:p>
            <a:r>
              <a:rPr lang="ru-RU" dirty="0" smtClean="0">
                <a:solidFill>
                  <a:srgbClr val="00B0F0"/>
                </a:solidFill>
              </a:rPr>
              <a:t>Популярности шихану добавляет наличие водных ресурсов. Во-первых, на территории северного склона находится несколько родников с чистой водой и один с сернистой. Во-вторых, подножье </a:t>
            </a:r>
            <a:r>
              <a:rPr lang="ru-RU" dirty="0" err="1" smtClean="0">
                <a:solidFill>
                  <a:srgbClr val="00B0F0"/>
                </a:solidFill>
              </a:rPr>
              <a:t>Юрактау</a:t>
            </a:r>
            <a:r>
              <a:rPr lang="ru-RU" dirty="0" smtClean="0">
                <a:solidFill>
                  <a:srgbClr val="00B0F0"/>
                </a:solidFill>
              </a:rPr>
              <a:t> радует глаз небольшим озерцом под названием Мокша.</a:t>
            </a:r>
          </a:p>
          <a:p>
            <a:endParaRPr lang="ru-RU" dirty="0" smtClean="0">
              <a:solidFill>
                <a:srgbClr val="00B0F0"/>
              </a:solidFill>
            </a:endParaRPr>
          </a:p>
          <a:p>
            <a:r>
              <a:rPr lang="ru-RU" dirty="0" smtClean="0">
                <a:solidFill>
                  <a:srgbClr val="00B0F0"/>
                </a:solidFill>
              </a:rPr>
              <a:t>Гора имеет историческое прошлое. В начале XVIII века данная местность была свидетелем сражений </a:t>
            </a:r>
            <a:r>
              <a:rPr lang="ru-RU" dirty="0" err="1" smtClean="0">
                <a:solidFill>
                  <a:srgbClr val="00B0F0"/>
                </a:solidFill>
              </a:rPr>
              <a:t>башкиров</a:t>
            </a:r>
            <a:r>
              <a:rPr lang="ru-RU" dirty="0" smtClean="0">
                <a:solidFill>
                  <a:srgbClr val="00B0F0"/>
                </a:solidFill>
              </a:rPr>
              <a:t> с войсками правительства. Десять дней шли бои, которые закончились победой восставших людей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advTm="3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gory-shikhany-v-bashkirii-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000108"/>
            <a:ext cx="7858180" cy="5357850"/>
          </a:xfrm>
        </p:spPr>
      </p:pic>
    </p:spTree>
  </p:cSld>
  <p:clrMapOvr>
    <a:masterClrMapping/>
  </p:clrMapOvr>
  <p:transition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</TotalTime>
  <Words>279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Franklin Gothic Book</vt:lpstr>
      <vt:lpstr>Wingdings 2</vt:lpstr>
      <vt:lpstr>Техническая</vt:lpstr>
      <vt:lpstr>Шиханы Башкортастана</vt:lpstr>
      <vt:lpstr>Презентация PowerPoint</vt:lpstr>
      <vt:lpstr>Шихан Шахтау  </vt:lpstr>
      <vt:lpstr>Презентация PowerPoint</vt:lpstr>
      <vt:lpstr>Шихан Юрактау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Шиханы Башкортастана</dc:title>
  <dc:creator>1</dc:creator>
  <cp:lastModifiedBy>119756</cp:lastModifiedBy>
  <cp:revision>3</cp:revision>
  <dcterms:created xsi:type="dcterms:W3CDTF">2018-02-01T15:30:15Z</dcterms:created>
  <dcterms:modified xsi:type="dcterms:W3CDTF">2018-05-28T03:11:56Z</dcterms:modified>
</cp:coreProperties>
</file>