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Танцы народов мира 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Выполнила: Иванова Кристина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68031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9210" y="213054"/>
            <a:ext cx="5934508" cy="1639886"/>
          </a:xfrm>
        </p:spPr>
        <p:txBody>
          <a:bodyPr/>
          <a:lstStyle/>
          <a:p>
            <a:pPr algn="ctr"/>
            <a:r>
              <a:rPr lang="ru-RU" dirty="0" smtClean="0"/>
              <a:t>Танцы народов мира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7476415" y="376087"/>
            <a:ext cx="3666690" cy="5181599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Народный </a:t>
            </a:r>
            <a:r>
              <a:rPr lang="ru-RU" sz="2400" dirty="0"/>
              <a:t>танец – национальное творение народа, являющееся эмоциональным, художественным, специфическим отображением его многовековой, многообразной жизни. Истоки развития народно-хореографического искусства. Танец в специфической художественной форме.</a:t>
            </a:r>
          </a:p>
          <a:p>
            <a:endParaRPr lang="ru-RU" sz="2400" dirty="0"/>
          </a:p>
        </p:txBody>
      </p:sp>
      <p:pic>
        <p:nvPicPr>
          <p:cNvPr id="1026" name="Picture 2" descr="ÐÐ°ÑÑÐ¸Ð½ÐºÐ¸ Ð¿Ð¾ Ð·Ð°Ð¿ÑÐ¾ÑÑ ÑÐ°Ð½ÑÑ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5400" y="571501"/>
            <a:ext cx="3308720" cy="4509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8050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Восточные танцы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b="1" dirty="0"/>
              <a:t>Восточные</a:t>
            </a:r>
            <a:r>
              <a:rPr lang="ru-RU" dirty="0"/>
              <a:t> (арабские) </a:t>
            </a:r>
            <a:r>
              <a:rPr lang="ru-RU" b="1" dirty="0"/>
              <a:t>танцы</a:t>
            </a:r>
            <a:r>
              <a:rPr lang="ru-RU" dirty="0"/>
              <a:t> - </a:t>
            </a:r>
            <a:r>
              <a:rPr lang="ru-RU" b="1" dirty="0"/>
              <a:t>это</a:t>
            </a:r>
            <a:r>
              <a:rPr lang="ru-RU" dirty="0"/>
              <a:t> завораживающее древнейшее искусство. Уже на протяжении многих веков этот </a:t>
            </a:r>
            <a:r>
              <a:rPr lang="ru-RU" b="1" dirty="0"/>
              <a:t>танец</a:t>
            </a:r>
            <a:r>
              <a:rPr lang="ru-RU" dirty="0"/>
              <a:t> с Востока привлекает женщин и помогает им раскрыть свою женственность, сексуальность и чувственность. В свою очередь, мужчины не устают восторгаться женственной пластикой и утонченностью.</a:t>
            </a:r>
          </a:p>
        </p:txBody>
      </p:sp>
      <p:pic>
        <p:nvPicPr>
          <p:cNvPr id="6150" name="Picture 6" descr="ÐÐ°ÑÑÐ¸Ð½ÐºÐ¸ Ð¿Ð¾ Ð·Ð°Ð¿ÑÐ¾ÑÑ Ð²Ð¾ÑÑÐ¾ÑÐ½ÑÐµ ÑÐ°Ð½ÑÑ Ð²Ð¸ÐºÐ¸Ð¿ÐµÐ´Ð¸Ñ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0" b="2900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985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Русские танцы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В первую очередь, </a:t>
            </a:r>
            <a:r>
              <a:rPr lang="ru-RU" sz="2000" b="1" dirty="0"/>
              <a:t>русские народные танцы</a:t>
            </a:r>
            <a:r>
              <a:rPr lang="ru-RU" sz="2000" dirty="0"/>
              <a:t> – </a:t>
            </a:r>
            <a:r>
              <a:rPr lang="ru-RU" sz="2000" b="1" dirty="0"/>
              <a:t>это</a:t>
            </a:r>
            <a:r>
              <a:rPr lang="ru-RU" sz="2000" dirty="0"/>
              <a:t> смех и юмор, активные движения и прыжки, задорные пляски и, конечно же, красивые </a:t>
            </a:r>
            <a:r>
              <a:rPr lang="ru-RU" sz="2000" dirty="0" smtClean="0"/>
              <a:t>колоритные </a:t>
            </a:r>
            <a:r>
              <a:rPr lang="ru-RU" sz="2000" b="1" dirty="0" smtClean="0"/>
              <a:t>национальные</a:t>
            </a:r>
            <a:r>
              <a:rPr lang="ru-RU" sz="2000" dirty="0"/>
              <a:t> костюмы. ... Эх, широка матушка Россия и широк русский народный </a:t>
            </a:r>
            <a:r>
              <a:rPr lang="ru-RU" sz="2000" b="1" dirty="0"/>
              <a:t>танец</a:t>
            </a:r>
            <a:r>
              <a:rPr lang="ru-RU" sz="2000" dirty="0"/>
              <a:t>, ведь в его основе лежат и кадриль, и хоровод, и пляска.</a:t>
            </a:r>
          </a:p>
        </p:txBody>
      </p:sp>
      <p:pic>
        <p:nvPicPr>
          <p:cNvPr id="8198" name="Picture 6" descr="ÐÐ°ÑÑÐ¸Ð½ÐºÐ¸ Ð¿Ð¾ Ð·Ð°Ð¿ÑÐ¾ÑÑ ÑÑÑÑÐºÐ¾ Ð½Ð°ÑÐ¾Ð´Ð½ÑÐµ ÑÐ°Ð½ÑÑ ÑÑÐ¾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15" r="26415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3414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Контур</Template>
  <TotalTime>18</TotalTime>
  <Words>50</Words>
  <Application>Microsoft Office PowerPoint</Application>
  <PresentationFormat>Широкоэкранный</PresentationFormat>
  <Paragraphs>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Tw Cen MT</vt:lpstr>
      <vt:lpstr>Контур</vt:lpstr>
      <vt:lpstr>Танцы народов мира </vt:lpstr>
      <vt:lpstr>Танцы народов мира</vt:lpstr>
      <vt:lpstr>Восточные танцы</vt:lpstr>
      <vt:lpstr>Русские танцы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Танцы народов мира</dc:title>
  <dc:creator>244045</dc:creator>
  <cp:lastModifiedBy>244045</cp:lastModifiedBy>
  <cp:revision>3</cp:revision>
  <dcterms:created xsi:type="dcterms:W3CDTF">2018-05-28T03:03:52Z</dcterms:created>
  <dcterms:modified xsi:type="dcterms:W3CDTF">2018-05-28T03:38:17Z</dcterms:modified>
</cp:coreProperties>
</file>