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5" r:id="rId6"/>
    <p:sldId id="266" r:id="rId7"/>
    <p:sldId id="264" r:id="rId8"/>
    <p:sldId id="268" r:id="rId9"/>
    <p:sldId id="271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4D000E-BDAB-4A83-AC99-A0BD008CBB47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03D13-EE29-48C3-BF40-9C3468499149}" type="datetime1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98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35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69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99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6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2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02B26-6A1A-459B-B4D9-F87A4BD6E10E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6FC74-37C2-40B5-B339-03F366EFB69F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FB110F-A540-4812-85AB-A4AB5B774D73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5B6151-C113-4B2A-B1EB-26AC85EE6FAF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DFBB0B-2F39-4B63-B511-8D421E27783C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71064-E6A6-4D9E-B885-B2DB03B8C144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31967-700F-4B8F-97E0-013E2915F6B7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DDCD3-82FE-4B4E-98EC-D3531CC64666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A2F28F-551D-4B68-BB16-20F2A264C227}" type="datetime1">
              <a:rPr lang="ru-RU" noProof="0" smtClean="0"/>
              <a:t>25.05.2018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Баскетбол</a:t>
            </a:r>
            <a:endParaRPr lang="ru-RU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3912" y="3356992"/>
            <a:ext cx="6696744" cy="115212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/>
              <a:t>Спортивная командная игра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1699592" cy="286544"/>
          </a:xfrm>
        </p:spPr>
        <p:txBody>
          <a:bodyPr rtlCol="0">
            <a:normAutofit fontScale="90000"/>
          </a:bodyPr>
          <a:lstStyle/>
          <a:p>
            <a:pPr rtl="0"/>
            <a:endParaRPr lang="ru-RU" dirty="0"/>
          </a:p>
        </p:txBody>
      </p:sp>
      <p:pic>
        <p:nvPicPr>
          <p:cNvPr id="5" name="Рисунок 4" descr="Баскетболисты, вместе поднявшие руки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464152" y="1700808"/>
            <a:ext cx="4896543" cy="4032448"/>
          </a:xfrm>
        </p:spPr>
        <p:txBody>
          <a:bodyPr rtlCol="0">
            <a:normAutofit/>
          </a:bodyPr>
          <a:lstStyle/>
          <a:p>
            <a:r>
              <a:rPr lang="ru-RU" sz="2800" dirty="0" smtClean="0"/>
              <a:t>Баскетбол </a:t>
            </a:r>
            <a:r>
              <a:rPr lang="ru-RU" sz="2800" dirty="0"/>
              <a:t>– известнейшая командная спортивная игра с мячом. </a:t>
            </a:r>
            <a:r>
              <a:rPr lang="ru-RU" sz="2800" dirty="0" smtClean="0"/>
              <a:t>Само происхождение </a:t>
            </a:r>
            <a:r>
              <a:rPr lang="ru-RU" sz="2800" dirty="0"/>
              <a:t>слова баскетбол указывает на суть игры (англ. </a:t>
            </a:r>
            <a:r>
              <a:rPr lang="ru-RU" sz="2800" dirty="0" err="1"/>
              <a:t>basket</a:t>
            </a:r>
            <a:r>
              <a:rPr lang="ru-RU" sz="2800" dirty="0"/>
              <a:t>, что означает «корзина» и </a:t>
            </a:r>
            <a:r>
              <a:rPr lang="ru-RU" sz="2800" dirty="0" err="1"/>
              <a:t>ball</a:t>
            </a:r>
            <a:r>
              <a:rPr lang="ru-RU" sz="2800" dirty="0"/>
              <a:t> - «мяч</a:t>
            </a:r>
            <a:r>
              <a:rPr lang="ru-RU" sz="2800" dirty="0" smtClean="0"/>
              <a:t>»)</a:t>
            </a:r>
            <a:endParaRPr lang="ru-RU" sz="2800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slide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delete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click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Insert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icon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placeholder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insert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image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История появление баскетбола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  Первые </a:t>
            </a:r>
            <a:r>
              <a:rPr lang="ru-RU" sz="2000" dirty="0"/>
              <a:t>этапы развития баскетбола связаны с его распространением в учебных заведениях США — школах и колледжах. Ещё до начала XX века игра довольно быстро приобрела определённую популярность не только в Соединенных Штатах, но и в Канаде. Родоначальник баскетбола, колледж Молодёжной христианской ассоциации, поначалу активно занимался регулированием и распространением игры, однако десятилетие спустя руководство пришло к выводу, что эта деятельность препятствует реализации основной миссии учебного заведения, и приняло решение дистанцироваться от нового вида спорта. В 1898 году была предпринята первая попытка создать профессиональное объединение — Национальную баскетбольную лигу, — однако она просуществовала лишь пять лет. После Первой мировой войны ответственность за правила и руководство взяли на себя две любительские организации: Национальная ассоциация студенческого спорта и Любительский спортивный союз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7380" y="970018"/>
            <a:ext cx="3657600" cy="253099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dirty="0" smtClean="0"/>
              <a:t>Правила </a:t>
            </a:r>
            <a:r>
              <a:rPr lang="ru-RU" sz="4400" dirty="0" smtClean="0"/>
              <a:t>игры в баскетбол.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404664"/>
            <a:ext cx="734481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</a:t>
            </a:r>
            <a:r>
              <a:rPr lang="ru-RU" sz="1600" dirty="0" smtClean="0"/>
              <a:t>В </a:t>
            </a:r>
            <a:r>
              <a:rPr lang="ru-RU" sz="1600" dirty="0"/>
              <a:t>баскетбол играют две команды, обычно по двенадцать человек, от каждой из которых на площадке одновременно присутствует пять игроков. Цель каждой команды в баскетболе — забросить мяч в корзину соперника и помешать другой команде овладеть мячом и забросить его в корзину своей команды. Мячом играют только руками. Бежать с мячом, не ударяя им в пол, преднамеренно бить по нему ногой, блокировать любой частью ноги или бить по нему кулаком является нарушением. Случайное же соприкосновение или касание мяча стопой или ногой не является нарушением. Победителем в баскетболе становится команда, которая по окончании игрового времени набрала большее количество очков. При равном счёте по окончании основного времени матча назначается овертайм (обычно пять минут дополнительного времени), в случае, если и по его окончании счёт будет равен, назначается второй, третий овертайм и т. д., до тех пор, пока не будет выявлен победитель матча. За одно попадание мяча в кольцо может быть засчитано разное количество очков: 1 очко — бросок со штрафной линии 2 очка — бросок со средней или близкой дистанции (ближе трёхочковой линии) 3 очка — бросок из-за трёхочковой линии на расстоянии 6м 75см (7м 24 см в Национальной баскетбольной ассоциации). Матч состоит из четырёх периодов по десять минут (двенадцать минут в Национальной баскетбольной ассоциации) с перерывами по две минуты. Продолжительность перерыва между второй и третьей четвертями игры — пятнадцать минут. После большого перерыва команды должны поменяться корзинами. Игра может идти на открытой площадке и в зале высотой не менее 7 м. Размер поля — 28×15 м. Щит размером 180х105 см. От нижнего края щита до пола или грунта должно быть 290 см. Корзина представляет собой металлическое кольцо, обтянутое сеткой без дна. Она крепится на расстоянии 0,15 м от нижнего обреза щита. </a:t>
            </a:r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50" y="908721"/>
            <a:ext cx="10058400" cy="1080120"/>
          </a:xfrm>
        </p:spPr>
        <p:txBody>
          <a:bodyPr rtlCol="0"/>
          <a:lstStyle/>
          <a:p>
            <a:pPr algn="ctr" rtl="0"/>
            <a:r>
              <a:rPr lang="ru-RU" dirty="0"/>
              <a:t>В</a:t>
            </a:r>
            <a:r>
              <a:rPr lang="ru-RU" dirty="0" smtClean="0"/>
              <a:t>ывод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450" y="2132856"/>
            <a:ext cx="10058400" cy="3600400"/>
          </a:xfrm>
        </p:spPr>
        <p:txBody>
          <a:bodyPr rtlCol="0"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Таким образом мы располагаем множеством информации о значении баскетбола. Истории и развитии баскетбола, о множестве знаменитых спортсменов нашей страны и зарубежных стран. Но как правила историей появления баскетбола и его родиной мы интересуемся, за счет средств массовой информации, можно узнать много познавательного. И о каждом нашем кумире спортсмене мы многое узнаем и стараемся чем - то быть похожими. Основная задача это – занятие физической культурой. Повышать нашу планку в жизни спорта все выше и выше, быть сильными, ловкими, не бояться трудностей.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скетбол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41_TF04001173.potx" id="{DD48D495-2534-428C-A800-29229318FEE6}" vid="{97A7D0D4-C9CF-45BA-8AB0-BAE2B7BD6DFC}"/>
    </a:ext>
  </a:extLst>
</a:theme>
</file>

<file path=ppt/theme/theme2.xml><?xml version="1.0" encoding="utf-8"?>
<a:theme xmlns:a="http://schemas.openxmlformats.org/drawingml/2006/main" name="Тема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баскетбола (широкоэкранный формат)</Template>
  <TotalTime>50</TotalTime>
  <Words>625</Words>
  <Application>Microsoft Office PowerPoint</Application>
  <PresentationFormat>Широкоэкранный</PresentationFormat>
  <Paragraphs>21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Franklin Gothic Medium</vt:lpstr>
      <vt:lpstr>Impact</vt:lpstr>
      <vt:lpstr>Баскетбол 16x9</vt:lpstr>
      <vt:lpstr>Баскетбол</vt:lpstr>
      <vt:lpstr>Презентация PowerPoint</vt:lpstr>
      <vt:lpstr>История появление баскетбола</vt:lpstr>
      <vt:lpstr>Правила игры в баскетбол.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365853</dc:creator>
  <cp:lastModifiedBy>365853</cp:lastModifiedBy>
  <cp:revision>6</cp:revision>
  <dcterms:created xsi:type="dcterms:W3CDTF">2018-05-18T04:48:46Z</dcterms:created>
  <dcterms:modified xsi:type="dcterms:W3CDTF">2018-05-25T03:44:44Z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