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25.05.2018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25.05.2018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25.05.2018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25.05.2018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25.05.2018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25.05.2018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25.05.2018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25.05.2018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ru.wikipedia.org/wiki/%D0%97%D0%B0%D0%BD%D0%BE%D1%8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2060848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Что такое </a:t>
            </a:r>
            <a:r>
              <a:rPr lang="ru-RU" sz="44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Дрифт</a:t>
            </a:r>
            <a:r>
              <a:rPr lang="ru-RU" sz="4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?</a:t>
            </a:r>
            <a:endParaRPr lang="ru-RU" sz="4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2855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620688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Дрифт</a:t>
            </a:r>
            <a:r>
              <a:rPr lang="ru-RU" sz="3200" dirty="0" smtClean="0"/>
              <a:t> - это прежде всего техника прохождения поворотов, из которой выходит целый вид автоспорта</a:t>
            </a:r>
            <a:endParaRPr lang="ru-RU" sz="3200" dirty="0"/>
          </a:p>
        </p:txBody>
      </p:sp>
      <p:pic>
        <p:nvPicPr>
          <p:cNvPr id="1026" name="Picture 2" descr="C:\Users\user\Desktop\foto-drift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150" y="2390775"/>
            <a:ext cx="61912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7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72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Дрифтом</a:t>
            </a:r>
            <a:r>
              <a:rPr lang="ru-RU" sz="3200" dirty="0" smtClean="0"/>
              <a:t> считается использование </a:t>
            </a:r>
            <a:r>
              <a:rPr lang="ru-RU" sz="3200" dirty="0"/>
              <a:t>управляемого </a:t>
            </a:r>
            <a:r>
              <a:rPr lang="ru-RU" sz="3200" dirty="0">
                <a:hlinkClick r:id="rId2" tooltip="Занос"/>
              </a:rPr>
              <a:t>заноса</a:t>
            </a:r>
            <a:r>
              <a:rPr lang="ru-RU" sz="3200" dirty="0"/>
              <a:t> на максимально возможных для удержания на трассе скорости и угла к </a:t>
            </a:r>
            <a:r>
              <a:rPr lang="ru-RU" sz="3200" dirty="0" smtClean="0"/>
              <a:t>траектории</a:t>
            </a:r>
            <a:endParaRPr lang="ru-RU" sz="3200" dirty="0"/>
          </a:p>
        </p:txBody>
      </p:sp>
      <p:pic>
        <p:nvPicPr>
          <p:cNvPr id="2050" name="Picture 2" descr="C:\Users\user\Desktop\схема дрифт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75233"/>
            <a:ext cx="4824536" cy="342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72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История </a:t>
            </a:r>
            <a:r>
              <a:rPr lang="ru-RU" sz="3200" dirty="0" err="1"/>
              <a:t>Д</a:t>
            </a:r>
            <a:r>
              <a:rPr lang="ru-RU" sz="3200" dirty="0" err="1" smtClean="0"/>
              <a:t>рифта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700808"/>
            <a:ext cx="7344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История </a:t>
            </a:r>
            <a:r>
              <a:rPr lang="ru-RU" sz="2800" dirty="0" err="1" smtClean="0"/>
              <a:t>Дрифта</a:t>
            </a:r>
            <a:r>
              <a:rPr lang="ru-RU" sz="2800" dirty="0" smtClean="0"/>
              <a:t> берёт начало в Японии, где он появился как спорт, а уже потом распространился по всему миру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3429000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Но с самого начала появления </a:t>
            </a:r>
            <a:r>
              <a:rPr lang="ru-RU" sz="2400" dirty="0" err="1" smtClean="0"/>
              <a:t>Дрифта</a:t>
            </a:r>
            <a:r>
              <a:rPr lang="ru-RU" sz="2400" dirty="0" smtClean="0"/>
              <a:t> появились термины, например извилистая дорога на которой проходил заезд называется Тоге (ударение на </a:t>
            </a:r>
            <a:r>
              <a:rPr lang="ru-RU" sz="2400" i="1" u="sng" dirty="0" smtClean="0"/>
              <a:t>е</a:t>
            </a:r>
            <a:r>
              <a:rPr lang="ru-RU" sz="2400" dirty="0" smtClean="0"/>
              <a:t>).</a:t>
            </a:r>
          </a:p>
          <a:p>
            <a:r>
              <a:rPr lang="ru-RU" sz="2400" dirty="0"/>
              <a:t>Самых увлеченных энтузиастов называли «</a:t>
            </a:r>
            <a:r>
              <a:rPr lang="ru-RU" sz="2400" dirty="0" err="1"/>
              <a:t>Роллинг</a:t>
            </a:r>
            <a:r>
              <a:rPr lang="ru-RU" sz="2400" dirty="0"/>
              <a:t> </a:t>
            </a:r>
            <a:r>
              <a:rPr lang="ru-RU" sz="2400" dirty="0" err="1"/>
              <a:t>зоку</a:t>
            </a:r>
            <a:r>
              <a:rPr lang="ru-RU" sz="2400" dirty="0"/>
              <a:t>», они-то и состязались на Тоге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2224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7416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 сейчас я вам поведаю о самой легендарной машине, которую вы точно узнаете!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204864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Ч</a:t>
            </a:r>
            <a:r>
              <a:rPr lang="ru-RU" sz="2800" dirty="0" smtClean="0"/>
              <a:t>еловек </a:t>
            </a:r>
            <a:r>
              <a:rPr lang="ru-RU" sz="2800" dirty="0" err="1" smtClean="0"/>
              <a:t>неувлеченный</a:t>
            </a:r>
            <a:r>
              <a:rPr lang="ru-RU" sz="2800" dirty="0" smtClean="0"/>
              <a:t> машинами, узнает её только по виду и радостно скажет: «О! Это же та самая машина из </a:t>
            </a:r>
            <a:r>
              <a:rPr lang="ru-RU" sz="2800" dirty="0"/>
              <a:t>«</a:t>
            </a:r>
            <a:r>
              <a:rPr lang="ru-RU" sz="2800" dirty="0" smtClean="0"/>
              <a:t>Форсажа»!</a:t>
            </a:r>
            <a:r>
              <a:rPr lang="ru-RU" sz="2800" dirty="0"/>
              <a:t> »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077072"/>
            <a:ext cx="7416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 это </a:t>
            </a:r>
            <a:r>
              <a:rPr lang="en-US" sz="2800" dirty="0" smtClean="0"/>
              <a:t>Nissan Skyline</a:t>
            </a:r>
            <a:r>
              <a:rPr lang="ru-RU" sz="2800" dirty="0" smtClean="0"/>
              <a:t> </a:t>
            </a:r>
            <a:r>
              <a:rPr lang="en-US" sz="2800" dirty="0" smtClean="0"/>
              <a:t>R34</a:t>
            </a:r>
            <a:r>
              <a:rPr lang="ru-RU" sz="2800" dirty="0" smtClean="0"/>
              <a:t> </a:t>
            </a:r>
            <a:r>
              <a:rPr lang="en-US" sz="2800" dirty="0" smtClean="0"/>
              <a:t>GT-R</a:t>
            </a:r>
            <a:r>
              <a:rPr lang="ru-RU" sz="2800" dirty="0" smtClean="0"/>
              <a:t>, выпущенная в сентябре 1998 года, являющаяся </a:t>
            </a:r>
            <a:r>
              <a:rPr lang="ru-RU" sz="2800" dirty="0" err="1" smtClean="0"/>
              <a:t>переделаной</a:t>
            </a:r>
            <a:r>
              <a:rPr lang="ru-RU" sz="2800" dirty="0" smtClean="0"/>
              <a:t> версией </a:t>
            </a:r>
            <a:r>
              <a:rPr lang="en-US" sz="2800" dirty="0" smtClean="0"/>
              <a:t>R34 GT</a:t>
            </a:r>
            <a:r>
              <a:rPr lang="ru-RU" sz="2800" dirty="0"/>
              <a:t> </a:t>
            </a:r>
            <a:r>
              <a:rPr lang="ru-RU" sz="2800" dirty="0" smtClean="0"/>
              <a:t>того же года.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4878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Nissan_Skyline_R34_GT-R_Nür_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614" y="11407"/>
            <a:ext cx="3669385" cy="204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screenshotksn4lnah5mwg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9" y="0"/>
            <a:ext cx="3690455" cy="207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er\Desktop\nissan_skyline_gtr_drift_drift_r34_96268_1920x108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9876" y="1855469"/>
            <a:ext cx="4876699" cy="274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user\Desktop\4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9" y="4378200"/>
            <a:ext cx="3717885" cy="247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user\Desktop\maxresdefaul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4448268"/>
            <a:ext cx="4283966" cy="2409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4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Отличительной чертой, как вы заметили по картинкам, являются задние фары, и действительно, они шикарные! 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700808"/>
            <a:ext cx="81369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Также из-за своей популярности машина попала в кино и даже в одни из самые лучшие игры про гонки и </a:t>
            </a:r>
            <a:r>
              <a:rPr lang="ru-RU" sz="2400" dirty="0" err="1" smtClean="0"/>
              <a:t>тюннинг</a:t>
            </a:r>
            <a:r>
              <a:rPr lang="ru-RU" sz="2400" dirty="0" smtClean="0"/>
              <a:t>. И тут скрывается забавная деталь: я забыл упомянуть что в основном </a:t>
            </a:r>
            <a:r>
              <a:rPr lang="ru-RU" sz="2400" dirty="0" err="1" smtClean="0"/>
              <a:t>дрифт</a:t>
            </a:r>
            <a:r>
              <a:rPr lang="ru-RU" sz="2400" dirty="0"/>
              <a:t> </a:t>
            </a:r>
            <a:r>
              <a:rPr lang="ru-RU" sz="2400" dirty="0" smtClean="0"/>
              <a:t>заезды проводятся на </a:t>
            </a:r>
            <a:r>
              <a:rPr lang="ru-RU" sz="2400" dirty="0" err="1" smtClean="0"/>
              <a:t>заднеприводных</a:t>
            </a:r>
            <a:r>
              <a:rPr lang="ru-RU" sz="2400" dirty="0" smtClean="0"/>
              <a:t> автомобилях, в то время как Ниссан является </a:t>
            </a:r>
            <a:r>
              <a:rPr lang="ru-RU" sz="2400" dirty="0" err="1" smtClean="0"/>
              <a:t>полноприводным</a:t>
            </a:r>
            <a:r>
              <a:rPr lang="ru-RU" sz="2400" dirty="0" smtClean="0"/>
              <a:t>, да ещё его задние колеса иногда </a:t>
            </a:r>
            <a:r>
              <a:rPr lang="en-US" sz="2400" dirty="0" smtClean="0"/>
              <a:t>“</a:t>
            </a:r>
            <a:r>
              <a:rPr lang="ru-RU" sz="2400" dirty="0" err="1" smtClean="0"/>
              <a:t>доруливают</a:t>
            </a:r>
            <a:r>
              <a:rPr lang="en-US" sz="2400" dirty="0" smtClean="0"/>
              <a:t>” </a:t>
            </a:r>
            <a:r>
              <a:rPr lang="ru-RU" sz="2400" dirty="0" smtClean="0"/>
              <a:t>по направлению </a:t>
            </a:r>
            <a:r>
              <a:rPr lang="ru-RU" sz="2400" dirty="0" err="1" smtClean="0"/>
              <a:t>двужения</a:t>
            </a:r>
            <a:r>
              <a:rPr lang="ru-RU" sz="2400" dirty="0" smtClean="0"/>
              <a:t>, что усложняет </a:t>
            </a:r>
            <a:r>
              <a:rPr lang="ru-RU" sz="2400" dirty="0" err="1" smtClean="0"/>
              <a:t>Дрифт</a:t>
            </a:r>
            <a:r>
              <a:rPr lang="ru-RU" sz="2400" dirty="0" smtClean="0"/>
              <a:t>, но и это исправили. Как это делают: Во-первых убирают передний привод, оставляя задний; Во-вторых убирают </a:t>
            </a:r>
            <a:r>
              <a:rPr lang="ru-RU" sz="2400" dirty="0" err="1" smtClean="0"/>
              <a:t>доруливание</a:t>
            </a:r>
            <a:r>
              <a:rPr lang="ru-RU" sz="2400" dirty="0" smtClean="0"/>
              <a:t>; В-третьих модернизируют!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1857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2636912"/>
            <a:ext cx="6048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5119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244</TotalTime>
  <Words>257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Batang</vt:lpstr>
      <vt:lpstr>Arial</vt:lpstr>
      <vt:lpstr>Franklin Gothic Book</vt:lpstr>
      <vt:lpstr>Wingdings 2</vt:lpstr>
      <vt:lpstr>Техническая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Sara Yasmeen (Wipro Technologies)</dc:creator>
  <cp:lastModifiedBy>Master</cp:lastModifiedBy>
  <cp:revision>15</cp:revision>
  <dcterms:created xsi:type="dcterms:W3CDTF">2010-02-23T11:30:32Z</dcterms:created>
  <dcterms:modified xsi:type="dcterms:W3CDTF">2018-05-25T07:37:43Z</dcterms:modified>
</cp:coreProperties>
</file>