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</p:sldMasterIdLst>
  <p:sldIdLst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4CA1437-830B-47EA-898F-B59CCC441845}">
          <p14:sldIdLst>
            <p14:sldId id="256"/>
            <p14:sldId id="257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3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8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6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12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167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635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65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49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31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7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774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416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486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87976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7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98414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75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46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7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2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88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6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1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0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64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33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82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5D3FE-637D-42BB-874C-51C42DFCCF0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FCC7BF-D2BD-4AC0-B0BE-797655240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/>
            </a:gs>
            <a:gs pos="100000">
              <a:schemeClr val="accent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5566" y="1879660"/>
            <a:ext cx="45590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Евразия Рауль лох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4961" y="1446684"/>
            <a:ext cx="231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 теме: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17729" y="6348845"/>
            <a:ext cx="2095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Раянов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Рауль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418" y="2649101"/>
            <a:ext cx="4471769" cy="26923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39000"/>
                  <a:lumOff val="61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87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211018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94000">
              <a:schemeClr val="accent1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51364" y="80871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Евразия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крупнейший из шести33лох++5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материков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на </a:t>
            </a:r>
            <a:r>
              <a:rPr lang="ru-RU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Площадь — 54,3 млн км²</a:t>
            </a:r>
            <a:r>
              <a:rPr lang="ru-RU" b="0" i="0" u="none" strike="noStrike" baseline="30000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составляет 36 % площади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суши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Население — 5,132 млрд чел. (1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июл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2015 г.)</a:t>
            </a:r>
            <a:r>
              <a:rPr lang="ru-RU" b="0" i="0" u="none" strike="noStrike" baseline="30000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составляет более 70 % населения планеты</a:t>
            </a:r>
            <a:r>
              <a:rPr lang="ru-RU" b="0" i="0" u="none" strike="noStrike" baseline="30000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[4</a:t>
            </a:r>
            <a:r>
              <a:rPr lang="ru-RU" b="0" i="0" u="none" strike="noStrike" baseline="30000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хээээээ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лоооооъфылуенркер</a:t>
            </a:r>
            <a:endParaRPr lang="ru-RU" b="0" i="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Евразия также делится на две части света – Европу и Азию,</a:t>
            </a:r>
          </a:p>
          <a:p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оторые разделяются Уральскими </a:t>
            </a:r>
            <a:r>
              <a:rPr lang="ru-RU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горами.керыкерцкоцкыаооаыкекокноанваирсаиерепрчапрчаоан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964" y="2875164"/>
            <a:ext cx="6268325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19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97000">
              <a:srgbClr val="FFC000">
                <a:lumMod val="84000"/>
                <a:alpha val="55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0657" y="560614"/>
            <a:ext cx="1976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воды.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4821" y="1009650"/>
            <a:ext cx="77819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Материк богат поверхностными и подземными водами. С его территорий крупнейшие реки текут во все океаны. Озера континента выделяются размерами и глубинами. Распределение рек на материке определяется рельефом и климатом, наиболее густая речная сеть на его окраинах. Внутренние воды Евразии распределены неравномерно.</a:t>
            </a:r>
          </a:p>
          <a:p>
            <a:r>
              <a:rPr lang="ru-RU" sz="1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Маловодные территории, удаленные и изолированные от океанов, занимают значительную площадь. Бассейны внутреннего стока составляют около одной второй площади материка. Большие запасы подземных вод обнаружены под Западно-Сибирской равниной. Вблизи высоких гор, соседствующих с котловинами, в засушливых районах грунтовые воды выходят в виде ключей. В таких местах в средней и Центральной Азии образовались оазисы. Много пресных вод хранят материковые льды (покровные — на арктических островах, горные — в ледниках). Реки Северного Ледовитого океана (Печора, Обь, Енисей, Лена и др.) имеют смешанное питание с преобладанием снегового и надолго замерзают. Многие реки, впадающие в Атлантический океан, не замерзают, питание у них в основном дождевое, в горах — ледниковое, они полноводны весь год. Наиболее крупные реки этого бассейна — Дунай, Рейн, Эльба, Неман и др. Реки бассейна Тихого океана имеют смешанное питание, в котором значительную роль играют дожди, приносимые летними муссонами с океана. Здесь текут самая крупная река Евразии — Янцзы и такие реки, как Амур, Хуанхэ, Меконг. В индийский океан несут свои воды Ганг с Брахмапутрой, Инд, Тигр, Ганг и Евфрат. Первые три из них начинаются в Гималаях, затем текут по равнинам, орошая их. Режим рек связан с таянием льдом и снегом в горах муссонами.</a:t>
            </a:r>
            <a:endParaRPr lang="ru-RU" sz="16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149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9550" y="1247775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зоны.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817132"/>
            <a:ext cx="73533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 Евразии представлены все </a:t>
            </a:r>
            <a:r>
              <a:rPr lang="ru-RU" sz="1200" dirty="0" smtClean="0">
                <a:solidFill>
                  <a:srgbClr val="0B0080"/>
                </a:solidFill>
                <a:latin typeface="Arial" panose="020B0604020202020204" pitchFamily="34" charset="0"/>
              </a:rPr>
              <a:t>природные зоны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Это связано с большими размерами материка и протяжённостью с севера на юг.</a:t>
            </a:r>
          </a:p>
          <a:p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Северные острова и высокие горы частично покрыты ледниками. Зона полярных пустынь распространяется преимущественно вдоль северного побережья и значительной части полуострова Таймыр. Далее идёт широкий пояс тундры и лесотундры, занимающие наиболее обширные области в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Восточной Сибири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Якутия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 и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Дальнем Востоке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Почти всю Сибирь, значительную часть Дальнего Востока и Европы (северной и Северо-восточной), покрывает хвойный лес —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тайга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На юге Западной Сибири и на Русской равнине (центральных и западных частях), а также в Скандинавии и Шотландии расположены смешанные леса. Участки таких лесов имеются на Дальнем Востоке, в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Маньчжурии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Приморье, Северном Китае, Корее и Японских островах. Листопадные леса преобладают в основном на западе материка в Европе. Небольшие участки этих лесов встречаются в восточной Азии (Китай). На юго-востоке Евразии расположены массивы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влажных экваториальных лесов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Центральные и Юго-западные районы заняты преимущественно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полупустынями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пустынями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На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Индостане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 Юго-Восточной Азии расположены районы редколесий и переменно-влажных и муссонных лесов. Субтропические и тропические леса муссонного типа также преобладают в восточном Китае, а умеренные их аналоги в Маньчжурии,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Приамурье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и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Приморье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На юге западной части континента (преимущественно Средиземноморье и на Черноморском побережье) располагаются зоны жестколистных вечнозелёных лесов и кустарников (леса Средиземноморского типа). Большие площади занимают степи и лесостепи, занимающие южную часть Русской равнины и юг Западной Сибири. Степи и лесостепи встречаются также в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Забайкалье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Приамурье, обширные их районы есть в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Монголии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а также в северном и северо-восточном Китае и Маньчжурии.</a:t>
            </a:r>
          </a:p>
          <a:p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 Евразии широко распространены </a:t>
            </a:r>
            <a:r>
              <a:rPr lang="ru-RU" sz="12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области высотной поясности</a:t>
            </a:r>
            <a:r>
              <a:rPr lang="ru-RU" sz="1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2732808"/>
            <a:ext cx="1668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70017" y="6488668"/>
            <a:ext cx="20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4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55209" y="2923504"/>
            <a:ext cx="5456216" cy="292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00023" y="901521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лох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5592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141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268058</dc:creator>
  <cp:lastModifiedBy>343034</cp:lastModifiedBy>
  <cp:revision>12</cp:revision>
  <dcterms:created xsi:type="dcterms:W3CDTF">2018-05-18T06:48:07Z</dcterms:created>
  <dcterms:modified xsi:type="dcterms:W3CDTF">2018-05-25T05:44:22Z</dcterms:modified>
</cp:coreProperties>
</file>