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</p:sld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7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4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8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51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7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9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1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62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92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8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57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56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387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77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80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05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10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72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7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4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7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3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16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E9F5-E800-4049-9DB7-01EE0A06FE4C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AE5C-4BED-4FDB-A289-9FD0E0DA9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126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470" y="-1079654"/>
            <a:ext cx="10593059" cy="3833871"/>
          </a:xfrm>
        </p:spPr>
        <p:txBody>
          <a:bodyPr/>
          <a:lstStyle/>
          <a:p>
            <a:r>
              <a:rPr lang="ru-RU" smtClean="0"/>
              <a:t>Я-человек </a:t>
            </a:r>
            <a:r>
              <a:rPr lang="ru-RU" dirty="0" smtClean="0"/>
              <a:t>ПО ИМЕНИ </a:t>
            </a:r>
            <a:br>
              <a:rPr lang="ru-RU" dirty="0" smtClean="0"/>
            </a:br>
            <a:r>
              <a:rPr lang="ru-RU" dirty="0" smtClean="0"/>
              <a:t>АНДРЕЙ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5269" y="4472370"/>
            <a:ext cx="9001462" cy="1655762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МОИ ИНТЕРЕСЫ И ЧТО Я ЛЮБЛЮ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9737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44" y="176270"/>
            <a:ext cx="118982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ВО-ПЕРВЫХ,Я ЛЮБЛЮ ЧТО-ТО НЕОЖИДАННОЕ</a:t>
            </a:r>
            <a:endParaRPr lang="ru-RU" sz="4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335" y="773303"/>
            <a:ext cx="4661855" cy="26438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1181" y="1641513"/>
            <a:ext cx="739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НАПРИМЕР:КОГДА Я ПОЛУЧИЛ ПЯТЬ ПО ФИЗИКЕ ИЛИ ЖЕ ПО ГЕОМЕТРИИ(НО ТАКОГО НЕ БЫЛО</a:t>
            </a:r>
            <a:r>
              <a:rPr lang="ru-RU" sz="2800" dirty="0" smtClean="0">
                <a:latin typeface="Arial Black" panose="020B0A04020102020204" pitchFamily="34" charset="0"/>
                <a:sym typeface="Wingdings" panose="05000000000000000000" pitchFamily="2" charset="2"/>
              </a:rPr>
              <a:t>)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467" y="4263528"/>
            <a:ext cx="10752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ВО-ВТОРЫХ,Я КАК И ЛЮБОЙ ЧЕЛОВЕК ЛЮБЛЮ ДЕНЬ РОЖДЕНЬЯ И НОВЫЙ ГОД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2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321" y="204312"/>
            <a:ext cx="11182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ЧЕМ Я УВЛЕКАЮСЬ</a:t>
            </a:r>
          </a:p>
          <a:p>
            <a:r>
              <a:rPr lang="ru-RU" sz="5400" dirty="0" smtClean="0">
                <a:latin typeface="Arial Black" panose="020B0A04020102020204" pitchFamily="34" charset="0"/>
              </a:rPr>
              <a:t>    И обо мне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6896"/>
            <a:ext cx="11270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ЛЮБЛЮ ИГРАТЬ НА ГИТАРЕ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7121" y="4006899"/>
            <a:ext cx="10036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ЗАНИМАЮСЬ </a:t>
            </a:r>
            <a:r>
              <a:rPr lang="en-US" sz="3200" dirty="0" smtClean="0">
                <a:latin typeface="Arial Black" panose="020B0A04020102020204" pitchFamily="34" charset="0"/>
              </a:rPr>
              <a:t>TAEKWON-DO</a:t>
            </a:r>
            <a:r>
              <a:rPr lang="ru-RU" sz="3200" dirty="0" smtClean="0">
                <a:latin typeface="Arial Black" panose="020B0A04020102020204" pitchFamily="34" charset="0"/>
              </a:rPr>
              <a:t> УЖЕ 9 ЛЕТ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778" y="2861728"/>
            <a:ext cx="7424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ЛЮБЛЮ РИСОВАТЬ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45075" y="1156770"/>
            <a:ext cx="3746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МНЕ 13 ЛЕТ</a:t>
            </a:r>
            <a:r>
              <a:rPr lang="ru-RU" sz="3200" dirty="0" smtClean="0">
                <a:latin typeface="Arial Black" panose="020B0A04020102020204" pitchFamily="34" charset="0"/>
                <a:sym typeface="Wingdings" panose="05000000000000000000" pitchFamily="2" charset="2"/>
              </a:rPr>
              <a:t>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4357" y="2497246"/>
            <a:ext cx="3577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УЧУСЬ В 7 КЛАССЕ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7615" y="5226756"/>
            <a:ext cx="5463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ЛЮБЛЮ СМОТРЕТЬ ТЕЛЕВИЗОР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556" y="5226756"/>
            <a:ext cx="7349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Я ЛЮБЛЮ ИГРАТЬ НА КОМПЬЮТЕРЕ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5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177" y="232681"/>
            <a:ext cx="1219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Я уважаю всех своих одноклассников и           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3910" y="993423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друзей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644" y="1815720"/>
            <a:ext cx="8082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Особенно я люблю лето, потому что мы с друзьями катаемся ну скутерах и ходим каждый день на речку 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978" y="4628444"/>
            <a:ext cx="732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Там мы устраиваем пикники 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689" y="5463822"/>
            <a:ext cx="889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13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515" y="1564395"/>
            <a:ext cx="6015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Arial Black" panose="020B0A04020102020204" pitchFamily="34" charset="0"/>
              </a:rPr>
              <a:t>КОНЕЦ</a:t>
            </a:r>
            <a:endParaRPr lang="ru-RU" sz="8000" dirty="0">
              <a:latin typeface="Arial Black" panose="020B0A04020102020204" pitchFamily="34" charset="0"/>
            </a:endParaRPr>
          </a:p>
        </p:txBody>
      </p:sp>
      <p:sp>
        <p:nvSpPr>
          <p:cNvPr id="3" name="AutoShape 2" descr="Картинки по запросу РАВШАН И ДЖАМШУТ"/>
          <p:cNvSpPr>
            <a:spLocks noChangeAspect="1" noChangeArrowheads="1"/>
          </p:cNvSpPr>
          <p:nvPr/>
        </p:nvSpPr>
        <p:spPr bwMode="auto">
          <a:xfrm>
            <a:off x="155575" y="-1211263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97" y="2887834"/>
            <a:ext cx="5359505" cy="356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70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50</TotalTime>
  <Words>109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Aharoni</vt:lpstr>
      <vt:lpstr>Arial</vt:lpstr>
      <vt:lpstr>Arial Black</vt:lpstr>
      <vt:lpstr>Bookman Old Style</vt:lpstr>
      <vt:lpstr>Calibri</vt:lpstr>
      <vt:lpstr>Calibri Light</vt:lpstr>
      <vt:lpstr>Rockwell</vt:lpstr>
      <vt:lpstr>Wingdings</vt:lpstr>
      <vt:lpstr>Wingdings 2</vt:lpstr>
      <vt:lpstr>HDOfficeLightV0</vt:lpstr>
      <vt:lpstr>Damask</vt:lpstr>
      <vt:lpstr>Я-человек ПО ИМЕНИ  АНДРЕЙ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Я-ЧЕЛОВЕК ПО ИМЕНИ  АНДРЕЙ</dc:title>
  <dc:creator>830313</dc:creator>
  <cp:lastModifiedBy>830313</cp:lastModifiedBy>
  <cp:revision>10</cp:revision>
  <dcterms:created xsi:type="dcterms:W3CDTF">2018-05-18T06:48:40Z</dcterms:created>
  <dcterms:modified xsi:type="dcterms:W3CDTF">2018-05-25T05:35:49Z</dcterms:modified>
</cp:coreProperties>
</file>