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98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6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5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72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8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4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8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9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5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2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4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8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4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14FBF9-AC6F-4345-85AE-E12AD95CE36A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4F338C-DAF1-4EBC-9CB0-20B67470B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1%83%D0%BB%D1%8F%D1%82%D0%BE%D1%80_%D0%B2%D1%8B%D0%B6%D0%B8%D0%B2%D0%B0%D0%BD%D0%B8%D1%8F" TargetMode="External"/><Relationship Id="rId2" Type="http://schemas.openxmlformats.org/officeDocument/2006/relationships/hyperlink" Target="https://ru.wikipedia.org/wiki/%D0%9A%D0%BE%D0%BC%D0%BF%D1%8C%D1%8E%D1%82%D0%B5%D1%80%D0%BD%D0%B0%D1%8F_%D0%B8%D0%B3%D1%80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Facepunch_Studio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13374">
            <a:off x="1447825" y="473628"/>
            <a:ext cx="8825658" cy="26776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92D050"/>
                </a:solidFill>
              </a:rPr>
              <a:t>любимая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игра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8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92" y="218942"/>
            <a:ext cx="12196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Наверное каждый человек хоть раз играл в компьютерные игры и есть та, которая больше всего ему полюбилась.</a:t>
            </a:r>
          </a:p>
          <a:p>
            <a:endParaRPr lang="ru-RU" sz="2800" dirty="0"/>
          </a:p>
          <a:p>
            <a:r>
              <a:rPr lang="ru-RU" sz="2800" dirty="0" smtClean="0"/>
              <a:t>Моя любимая игра – это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2034824"/>
            <a:ext cx="7675808" cy="34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3" y="103031"/>
            <a:ext cx="964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Rust</a:t>
            </a:r>
            <a:r>
              <a:rPr lang="ru-RU" sz="2400" dirty="0"/>
              <a:t> — многопользовательская </a:t>
            </a:r>
            <a:r>
              <a:rPr lang="ru-RU" sz="2400" dirty="0">
                <a:hlinkClick r:id="rId2" tooltip="Компьютерная игра"/>
              </a:rPr>
              <a:t>компьютерная игра</a:t>
            </a:r>
            <a:r>
              <a:rPr lang="ru-RU" sz="2400" dirty="0"/>
              <a:t> в жанре </a:t>
            </a:r>
            <a:r>
              <a:rPr lang="ru-RU" sz="2400" dirty="0">
                <a:hlinkClick r:id="rId3" tooltip="Симулятор выживания"/>
              </a:rPr>
              <a:t>симулятора выживания</a:t>
            </a:r>
            <a:r>
              <a:rPr lang="ru-RU" sz="2400" dirty="0"/>
              <a:t>, была создана независимой британской студией </a:t>
            </a:r>
            <a:r>
              <a:rPr lang="ru-RU" sz="2400" dirty="0" err="1" smtClean="0">
                <a:hlinkClick r:id="rId4" tooltip="Facepunch Studios"/>
              </a:rPr>
              <a:t>Facepunch</a:t>
            </a:r>
            <a:r>
              <a:rPr lang="ru-RU" sz="2400" dirty="0"/>
              <a:t> во главе которой с 2014 года состоит </a:t>
            </a:r>
            <a:r>
              <a:rPr lang="ru-RU" sz="2400" dirty="0">
                <a:solidFill>
                  <a:srgbClr val="00B0F0"/>
                </a:solidFill>
              </a:rPr>
              <a:t>Гарри </a:t>
            </a:r>
            <a:r>
              <a:rPr lang="ru-RU" sz="2400" dirty="0" err="1">
                <a:solidFill>
                  <a:srgbClr val="00B0F0"/>
                </a:solidFill>
              </a:rPr>
              <a:t>Ньюмэн</a:t>
            </a:r>
            <a:r>
              <a:rPr lang="ru-RU" sz="2400" dirty="0"/>
              <a:t>. Выпуск игры состоялся 8 февраля 2018 года.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882" y="1918952"/>
            <a:ext cx="10959921" cy="106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79" y="1672691"/>
            <a:ext cx="6993229" cy="38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44699"/>
            <a:ext cx="113334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Ранние версии </a:t>
            </a:r>
            <a:r>
              <a:rPr lang="ru-RU" sz="2400" dirty="0" err="1">
                <a:solidFill>
                  <a:srgbClr val="FF0000"/>
                </a:solidFill>
              </a:rPr>
              <a:t>Rust</a:t>
            </a:r>
            <a:r>
              <a:rPr lang="ru-RU" sz="2400" dirty="0"/>
              <a:t> были проданы в количестве 150 тысяч копий за две недели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В январе 2014 года игра стала самой продаваемой на платформе </a:t>
            </a:r>
            <a:r>
              <a:rPr lang="ru-RU" sz="2400" dirty="0" err="1" smtClean="0">
                <a:solidFill>
                  <a:srgbClr val="FF0000"/>
                </a:solidFill>
              </a:rPr>
              <a:t>Steam</a:t>
            </a:r>
            <a:r>
              <a:rPr lang="en-US" sz="2400" dirty="0" smtClean="0"/>
              <a:t>. </a:t>
            </a:r>
            <a:r>
              <a:rPr lang="ru-RU" sz="2400" dirty="0" smtClean="0"/>
              <a:t>За </a:t>
            </a:r>
            <a:r>
              <a:rPr lang="ru-RU" sz="2400" dirty="0"/>
              <a:t>пять недель после выхода альфа-версии, студия заработала 40 % от суммы, полученной на продажах </a:t>
            </a:r>
            <a:r>
              <a:rPr lang="ru-RU" sz="2400" dirty="0" err="1">
                <a:solidFill>
                  <a:srgbClr val="FF0000"/>
                </a:solidFill>
              </a:rPr>
              <a:t>Garry’s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Mod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за девять </a:t>
            </a:r>
            <a:r>
              <a:rPr lang="ru-RU" sz="2400" dirty="0" smtClean="0"/>
              <a:t>лет. </a:t>
            </a:r>
            <a:r>
              <a:rPr lang="ru-RU" sz="2400" dirty="0"/>
              <a:t>А уже к февралю было продано более миллиона копий </a:t>
            </a:r>
            <a:r>
              <a:rPr lang="ru-RU" sz="2400" dirty="0" smtClean="0"/>
              <a:t>игры.</a:t>
            </a:r>
            <a:endParaRPr lang="ru-RU" sz="2400" dirty="0"/>
          </a:p>
          <a:p>
            <a:r>
              <a:rPr lang="ru-RU" sz="2400" dirty="0"/>
              <a:t>Всего в 2014 году было продано около 2 миллионов копий, но в 2015 уже на миллион </a:t>
            </a:r>
            <a:r>
              <a:rPr lang="ru-RU" sz="2400" dirty="0" smtClean="0"/>
              <a:t>меньше.</a:t>
            </a:r>
            <a:endParaRPr lang="ru-RU" sz="2400" dirty="0"/>
          </a:p>
          <a:p>
            <a:r>
              <a:rPr lang="ru-RU" sz="2400" dirty="0" err="1">
                <a:solidFill>
                  <a:srgbClr val="FF0000"/>
                </a:solidFill>
              </a:rPr>
              <a:t>Rust</a:t>
            </a:r>
            <a:r>
              <a:rPr lang="ru-RU" sz="2400" dirty="0"/>
              <a:t> до сих пор является самой продаваемой игрой среди остальных в раннем доступе </a:t>
            </a:r>
            <a:r>
              <a:rPr lang="ru-RU" sz="2400" dirty="0" err="1">
                <a:solidFill>
                  <a:srgbClr val="FF0000"/>
                </a:solidFill>
              </a:rPr>
              <a:t>Steam</a:t>
            </a:r>
            <a:r>
              <a:rPr lang="ru-RU" sz="2400" dirty="0"/>
              <a:t>. На сегодняшний день продано более 5 миллионов копий, а каждый месяц </a:t>
            </a:r>
            <a:r>
              <a:rPr lang="ru-RU" sz="2400" dirty="0" err="1"/>
              <a:t>Rust</a:t>
            </a:r>
            <a:r>
              <a:rPr lang="ru-RU" sz="2400" dirty="0"/>
              <a:t> посещают около 500 тысяч игроков.</a:t>
            </a:r>
          </a:p>
          <a:p>
            <a:r>
              <a:rPr lang="ru-RU" sz="2400" dirty="0"/>
              <a:t>Успех игры привлёк множество конкурентов, и в </a:t>
            </a:r>
            <a:r>
              <a:rPr lang="ru-RU" sz="2400" dirty="0" err="1">
                <a:solidFill>
                  <a:srgbClr val="FF0000"/>
                </a:solidFill>
              </a:rPr>
              <a:t>Steam</a:t>
            </a:r>
            <a:r>
              <a:rPr lang="ru-RU" sz="2400" dirty="0"/>
              <a:t> стало выпускаться всё больше </a:t>
            </a:r>
            <a:r>
              <a:rPr lang="ru-RU" sz="2400" dirty="0" err="1">
                <a:solidFill>
                  <a:srgbClr val="FF0000"/>
                </a:solidFill>
              </a:rPr>
              <a:t>Survival</a:t>
            </a:r>
            <a:r>
              <a:rPr lang="ru-RU" sz="2400" dirty="0">
                <a:solidFill>
                  <a:srgbClr val="FF0000"/>
                </a:solidFill>
              </a:rPr>
              <a:t>-игр</a:t>
            </a:r>
            <a:r>
              <a:rPr lang="ru-RU" sz="2400" dirty="0"/>
              <a:t>. Например, 4 декабря 2015 года в </a:t>
            </a:r>
            <a:r>
              <a:rPr lang="ru-RU" sz="2400" dirty="0" err="1">
                <a:solidFill>
                  <a:srgbClr val="FF0000"/>
                </a:solidFill>
              </a:rPr>
              <a:t>Steam</a:t>
            </a:r>
            <a:r>
              <a:rPr lang="ru-RU" sz="2400" dirty="0"/>
              <a:t> появилась похожая на </a:t>
            </a:r>
            <a:r>
              <a:rPr lang="ru-RU" sz="2400" dirty="0" err="1">
                <a:solidFill>
                  <a:srgbClr val="FF0000"/>
                </a:solidFill>
              </a:rPr>
              <a:t>Rust</a:t>
            </a:r>
            <a:r>
              <a:rPr lang="ru-RU" sz="2400" dirty="0"/>
              <a:t> игра </a:t>
            </a:r>
            <a:r>
              <a:rPr lang="ru-RU" sz="2400" dirty="0" err="1">
                <a:solidFill>
                  <a:srgbClr val="FF0000"/>
                </a:solidFill>
              </a:rPr>
              <a:t>Hurtworld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022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92" y="2150772"/>
            <a:ext cx="6054645" cy="33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R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0771"/>
            <a:ext cx="5626493" cy="33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124" y="636967"/>
            <a:ext cx="255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 и есть моя любимая игра.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63" y="77272"/>
            <a:ext cx="3741174" cy="2073498"/>
          </a:xfrm>
          <a:prstGeom prst="rect">
            <a:avLst/>
          </a:prstGeom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23" y="92842"/>
            <a:ext cx="3658540" cy="20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39</TotalTime>
  <Words>71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Моя любимая игра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игра</dc:title>
  <dc:creator>351773</dc:creator>
  <cp:lastModifiedBy>351773</cp:lastModifiedBy>
  <cp:revision>5</cp:revision>
  <dcterms:created xsi:type="dcterms:W3CDTF">2018-05-18T06:48:48Z</dcterms:created>
  <dcterms:modified xsi:type="dcterms:W3CDTF">2018-05-18T07:27:54Z</dcterms:modified>
</cp:coreProperties>
</file>