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56C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B6FF7-DDCF-4B46-8593-0CF3D3CB0C3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2C27FD-0A2F-4520-A0EE-06B01FED88D1}">
      <dgm:prSet custT="1"/>
      <dgm:spPr/>
      <dgm:t>
        <a:bodyPr/>
        <a:lstStyle/>
        <a:p>
          <a:pPr rtl="0"/>
          <a:r>
            <a:rPr lang="ru-RU" sz="2000" b="0" i="0" dirty="0" smtClean="0"/>
            <a:t>В 1891 году компанией </a:t>
          </a:r>
          <a:r>
            <a:rPr lang="ru-RU" sz="2000" b="0" i="0" dirty="0" err="1" smtClean="0"/>
            <a:t>Jaques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of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London</a:t>
          </a:r>
          <a:r>
            <a:rPr lang="ru-RU" sz="2000" b="0" i="0" dirty="0" smtClean="0"/>
            <a:t> </a:t>
          </a:r>
          <a:r>
            <a:rPr lang="ru-RU" sz="2000" b="0" i="0" dirty="0" smtClean="0"/>
            <a:t>был разработан и запущен в производство комплект для игры в «Пинг-Понг». Название получилось из сочетания двух звуков: «</a:t>
          </a:r>
          <a:r>
            <a:rPr lang="ru-RU" sz="2000" b="0" i="0" dirty="0" err="1" smtClean="0"/>
            <a:t>пинг</a:t>
          </a:r>
          <a:r>
            <a:rPr lang="ru-RU" sz="2000" b="0" i="0" dirty="0" smtClean="0"/>
            <a:t>» — звук, издаваемый мячом, когда он ударяется о ракетку, и «</a:t>
          </a:r>
          <a:r>
            <a:rPr lang="ru-RU" sz="2000" b="0" i="0" dirty="0" err="1" smtClean="0"/>
            <a:t>понг</a:t>
          </a:r>
          <a:r>
            <a:rPr lang="ru-RU" sz="2000" b="0" i="0" dirty="0" smtClean="0"/>
            <a:t>» — когда мяч отскакивает от стола.</a:t>
          </a:r>
          <a:endParaRPr lang="ru-RU" sz="2000" dirty="0"/>
        </a:p>
      </dgm:t>
    </dgm:pt>
    <dgm:pt modelId="{C4EEC649-9EA3-41B4-B391-0168513998F6}" type="parTrans" cxnId="{1E4E6B0E-27E2-4261-949F-4DAB0F1B5E80}">
      <dgm:prSet/>
      <dgm:spPr/>
      <dgm:t>
        <a:bodyPr/>
        <a:lstStyle/>
        <a:p>
          <a:endParaRPr lang="ru-RU"/>
        </a:p>
      </dgm:t>
    </dgm:pt>
    <dgm:pt modelId="{B9EA8252-3C8C-45CA-AEC1-6AE3B034434D}" type="sibTrans" cxnId="{1E4E6B0E-27E2-4261-949F-4DAB0F1B5E80}">
      <dgm:prSet/>
      <dgm:spPr/>
      <dgm:t>
        <a:bodyPr/>
        <a:lstStyle/>
        <a:p>
          <a:endParaRPr lang="ru-RU"/>
        </a:p>
      </dgm:t>
    </dgm:pt>
    <dgm:pt modelId="{6EE185EA-C04B-4A22-A155-77D006673793}" type="pres">
      <dgm:prSet presAssocID="{AC3B6FF7-DDCF-4B46-8593-0CF3D3CB0C3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12D850-B715-421A-81B5-396AEB367BB1}" type="pres">
      <dgm:prSet presAssocID="{612C27FD-0A2F-4520-A0EE-06B01FED88D1}" presName="composite" presStyleCnt="0"/>
      <dgm:spPr/>
    </dgm:pt>
    <dgm:pt modelId="{C7732660-227F-4112-B7C1-7C5ADB37A792}" type="pres">
      <dgm:prSet presAssocID="{612C27FD-0A2F-4520-A0EE-06B01FED88D1}" presName="imgShp" presStyleLbl="fgImgPlace1" presStyleIdx="0" presStyleCnt="1" custScaleX="67963" custScaleY="72160" custLinFactNeighborX="-20031" custLinFactNeighborY="388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58907BF0-B43A-4B01-9BA6-ADED6DA2968A}" type="pres">
      <dgm:prSet presAssocID="{612C27FD-0A2F-4520-A0EE-06B01FED88D1}" presName="txShp" presStyleLbl="node1" presStyleIdx="0" presStyleCnt="1" custScaleX="150376" custScaleY="97836" custLinFactNeighborX="-403" custLinFactNeighborY="5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4E6B0E-27E2-4261-949F-4DAB0F1B5E80}" srcId="{AC3B6FF7-DDCF-4B46-8593-0CF3D3CB0C3B}" destId="{612C27FD-0A2F-4520-A0EE-06B01FED88D1}" srcOrd="0" destOrd="0" parTransId="{C4EEC649-9EA3-41B4-B391-0168513998F6}" sibTransId="{B9EA8252-3C8C-45CA-AEC1-6AE3B034434D}"/>
    <dgm:cxn modelId="{2130AEFC-7AB2-42BF-B07E-CF09CC143E3A}" type="presOf" srcId="{612C27FD-0A2F-4520-A0EE-06B01FED88D1}" destId="{58907BF0-B43A-4B01-9BA6-ADED6DA2968A}" srcOrd="0" destOrd="0" presId="urn:microsoft.com/office/officeart/2005/8/layout/vList3"/>
    <dgm:cxn modelId="{0954B2C3-24CC-41F4-8232-B0BB6D5C0EF2}" type="presOf" srcId="{AC3B6FF7-DDCF-4B46-8593-0CF3D3CB0C3B}" destId="{6EE185EA-C04B-4A22-A155-77D006673793}" srcOrd="0" destOrd="0" presId="urn:microsoft.com/office/officeart/2005/8/layout/vList3"/>
    <dgm:cxn modelId="{42FC7601-080C-452D-9A99-C68FF24135DB}" type="presParOf" srcId="{6EE185EA-C04B-4A22-A155-77D006673793}" destId="{3312D850-B715-421A-81B5-396AEB367BB1}" srcOrd="0" destOrd="0" presId="urn:microsoft.com/office/officeart/2005/8/layout/vList3"/>
    <dgm:cxn modelId="{3C14E772-07FD-414F-B9F0-4E6C9EF2DDDB}" type="presParOf" srcId="{3312D850-B715-421A-81B5-396AEB367BB1}" destId="{C7732660-227F-4112-B7C1-7C5ADB37A792}" srcOrd="0" destOrd="0" presId="urn:microsoft.com/office/officeart/2005/8/layout/vList3"/>
    <dgm:cxn modelId="{465242B5-EDEF-49BA-A6D1-1AE3BC7F4412}" type="presParOf" srcId="{3312D850-B715-421A-81B5-396AEB367BB1}" destId="{58907BF0-B43A-4B01-9BA6-ADED6DA296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07BF0-B43A-4B01-9BA6-ADED6DA2968A}">
      <dsp:nvSpPr>
        <dsp:cNvPr id="0" name=""/>
        <dsp:cNvSpPr/>
      </dsp:nvSpPr>
      <dsp:spPr>
        <a:xfrm rot="10800000">
          <a:off x="-2" y="1356356"/>
          <a:ext cx="11384283" cy="37275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010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В 1891 году компанией </a:t>
          </a:r>
          <a:r>
            <a:rPr lang="ru-RU" sz="2000" b="0" i="0" kern="1200" dirty="0" err="1" smtClean="0"/>
            <a:t>Jaques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of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London</a:t>
          </a:r>
          <a:r>
            <a:rPr lang="ru-RU" sz="2000" b="0" i="0" kern="1200" dirty="0" smtClean="0"/>
            <a:t> </a:t>
          </a:r>
          <a:r>
            <a:rPr lang="ru-RU" sz="2000" b="0" i="0" kern="1200" dirty="0" smtClean="0"/>
            <a:t>был разработан и запущен в производство комплект для игры в «Пинг-Понг». Название получилось из сочетания двух звуков: «</a:t>
          </a:r>
          <a:r>
            <a:rPr lang="ru-RU" sz="2000" b="0" i="0" kern="1200" dirty="0" err="1" smtClean="0"/>
            <a:t>пинг</a:t>
          </a:r>
          <a:r>
            <a:rPr lang="ru-RU" sz="2000" b="0" i="0" kern="1200" dirty="0" smtClean="0"/>
            <a:t>» — звук, издаваемый мячом, когда он ударяется о ракетку, и «</a:t>
          </a:r>
          <a:r>
            <a:rPr lang="ru-RU" sz="2000" b="0" i="0" kern="1200" dirty="0" err="1" smtClean="0"/>
            <a:t>понг</a:t>
          </a:r>
          <a:r>
            <a:rPr lang="ru-RU" sz="2000" b="0" i="0" kern="1200" dirty="0" smtClean="0"/>
            <a:t>» — когда мяч отскакивает от стола.</a:t>
          </a:r>
          <a:endParaRPr lang="ru-RU" sz="2000" kern="1200" dirty="0"/>
        </a:p>
      </dsp:txBody>
      <dsp:txXfrm rot="10800000">
        <a:off x="931888" y="1356356"/>
        <a:ext cx="10452393" cy="3727560"/>
      </dsp:txXfrm>
    </dsp:sp>
    <dsp:sp modelId="{C7732660-227F-4112-B7C1-7C5ADB37A792}">
      <dsp:nvSpPr>
        <dsp:cNvPr id="0" name=""/>
        <dsp:cNvSpPr/>
      </dsp:nvSpPr>
      <dsp:spPr>
        <a:xfrm>
          <a:off x="0" y="1798317"/>
          <a:ext cx="2589396" cy="274930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06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3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47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0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826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1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610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80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0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9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4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2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9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3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33A4-F2BE-4111-A978-8F1DDAB6B8B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839855-ADE9-4FF1-B445-F4094615B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8542" y="2539326"/>
            <a:ext cx="52325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92D050"/>
                </a:solidFill>
              </a:rPr>
              <a:t>Настольный</a:t>
            </a:r>
          </a:p>
          <a:p>
            <a:pPr algn="ctr"/>
            <a:r>
              <a:rPr lang="ru-RU" sz="6600" dirty="0" smtClean="0">
                <a:solidFill>
                  <a:srgbClr val="92D050"/>
                </a:solidFill>
              </a:rPr>
              <a:t>теннис</a:t>
            </a:r>
            <a:endParaRPr lang="ru-RU" sz="6600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2006" y="21699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98542" y="955343"/>
            <a:ext cx="5312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66"/>
                </a:solidFill>
              </a:rPr>
              <a:t>Презентация по теме:</a:t>
            </a:r>
            <a:endParaRPr lang="ru-RU" sz="3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26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92D050"/>
            </a:gs>
            <a:gs pos="99000">
              <a:srgbClr val="0070C0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096" y="136478"/>
            <a:ext cx="50706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План: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Определение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Правила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Где появилась игра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Мастера игры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Вывод.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3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157182" y="15387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Настольный теннис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(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пинг-понг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 — </a:t>
            </a: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вид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ru-RU" sz="2400" dirty="0" smtClean="0">
                <a:latin typeface="Helvetica" panose="020B0604020202020204" pitchFamily="34" charset="0"/>
              </a:rPr>
              <a:t>спорта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 спортивная игра, основана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на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перекидывании специального мяча  через игровой стол с сеткой по</a:t>
            </a: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Helvetica" panose="020B0604020202020204" pitchFamily="34" charset="0"/>
              </a:rPr>
              <a:t>о</a:t>
            </a:r>
            <a:r>
              <a:rPr lang="ru-RU" sz="2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пределенным правилам.</a:t>
            </a:r>
            <a:endParaRPr lang="ru-RU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369" y="2092867"/>
            <a:ext cx="7451678" cy="4635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16644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100000" pressure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5480" y="1148418"/>
            <a:ext cx="6096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Игра начинается с подачи мяча одним из игроков (по жребию). После удара ракеткой по мячу он должен сделать отскок от стола на стороне подающего, перелететь сетку, не задев ее, и коснуться стола на другой стороне. При подаче играющий, а также его ракетка и мяч должны находится за задней линией стола.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5480" y="289560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Правила игры</a:t>
            </a:r>
            <a:r>
              <a:rPr lang="ru-RU" sz="3200" dirty="0" smtClean="0">
                <a:solidFill>
                  <a:srgbClr val="00B0F0"/>
                </a:solidFill>
              </a:rPr>
              <a:t>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4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rgbClr val="FFFF00"/>
            </a:gs>
            <a:gs pos="64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76757951"/>
              </p:ext>
            </p:extLst>
          </p:nvPr>
        </p:nvGraphicFramePr>
        <p:xfrm>
          <a:off x="640080" y="807720"/>
          <a:ext cx="11384279" cy="605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8065" y="436729"/>
            <a:ext cx="5287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66"/>
                </a:solidFill>
              </a:rPr>
              <a:t>Где появилась игра:</a:t>
            </a:r>
            <a:endParaRPr lang="ru-RU" sz="4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48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78" y="414166"/>
            <a:ext cx="4541862" cy="2856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1129" y="3627120"/>
            <a:ext cx="153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Ма</a:t>
            </a:r>
            <a:r>
              <a:rPr lang="ru-RU" sz="2400" b="1" dirty="0" smtClean="0"/>
              <a:t> Лун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88" y="752524"/>
            <a:ext cx="2913184" cy="4369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320" y="5455920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Тимо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Болль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696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">
              <a:srgbClr val="66FF33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5482" y="1325880"/>
            <a:ext cx="6903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Мы изучили, что такое настольный теннис его правила и происхождение игры.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89761" y="396240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Вывод: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97715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1560" y="2636520"/>
            <a:ext cx="2363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/>
              <a:t>Конец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78176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156</Words>
  <Application>Microsoft Office PowerPoint</Application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</vt:lpstr>
      <vt:lpstr>Century Gothic</vt:lpstr>
      <vt:lpstr>Helvetica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997492</dc:creator>
  <cp:lastModifiedBy>997492</cp:lastModifiedBy>
  <cp:revision>9</cp:revision>
  <dcterms:created xsi:type="dcterms:W3CDTF">2018-05-18T06:46:02Z</dcterms:created>
  <dcterms:modified xsi:type="dcterms:W3CDTF">2018-05-25T05:44:08Z</dcterms:modified>
</cp:coreProperties>
</file>