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B025-E5ED-49AA-AA68-47126053091A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49A5-5FF3-4384-A6ED-27DB2D260A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79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B025-E5ED-49AA-AA68-47126053091A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49A5-5FF3-4384-A6ED-27DB2D260A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56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B025-E5ED-49AA-AA68-47126053091A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49A5-5FF3-4384-A6ED-27DB2D260A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77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B025-E5ED-49AA-AA68-47126053091A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49A5-5FF3-4384-A6ED-27DB2D260A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99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B025-E5ED-49AA-AA68-47126053091A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49A5-5FF3-4384-A6ED-27DB2D260A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22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B025-E5ED-49AA-AA68-47126053091A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49A5-5FF3-4384-A6ED-27DB2D260A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65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B025-E5ED-49AA-AA68-47126053091A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49A5-5FF3-4384-A6ED-27DB2D260A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672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B025-E5ED-49AA-AA68-47126053091A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49A5-5FF3-4384-A6ED-27DB2D260A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05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B025-E5ED-49AA-AA68-47126053091A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49A5-5FF3-4384-A6ED-27DB2D260A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B025-E5ED-49AA-AA68-47126053091A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49A5-5FF3-4384-A6ED-27DB2D260A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7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B025-E5ED-49AA-AA68-47126053091A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49A5-5FF3-4384-A6ED-27DB2D260A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23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5B025-E5ED-49AA-AA68-47126053091A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F49A5-5FF3-4384-A6ED-27DB2D260A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96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06063"/>
            <a:ext cx="9144000" cy="157617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Тайские кошки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349" y="2034861"/>
            <a:ext cx="6838682" cy="431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16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Первое изображение тайской кошки присутствует в рукописях 14 века, хранящийся в Национальной Лаборатории в Бангкоке.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704" y="2402931"/>
            <a:ext cx="5588319" cy="3990409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32" y="2169070"/>
            <a:ext cx="3464417" cy="422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0749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987603" cy="594552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Известно, что сиамский король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Чулалонгкорн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подарил Николаю 2-ому 200 сиамских кошек. Николай в благодарность за этот дар предоставил Раме 5-ому гвардейское подразделение для охраны Большого Королевского Дворца. В 1950-х годах С. В. Образцов привез несколько кошек из гастролей по Европе. В некоторых домах сохранился этот тип кошек. В 1990 году в Германии был утвержден стандарт, порода была официально признана по системе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WCF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и стала называться тайской, в честь нового названия государства Сиам, переименованного в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Тайланд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470" y="1130165"/>
            <a:ext cx="4652705" cy="4613812"/>
          </a:xfrm>
        </p:spPr>
      </p:pic>
    </p:spTree>
    <p:extLst>
      <p:ext uri="{BB962C8B-B14F-4D97-AF65-F5344CB8AC3E}">
        <p14:creationId xmlns:p14="http://schemas.microsoft.com/office/powerpoint/2010/main" val="27709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6685" y="540912"/>
            <a:ext cx="10515600" cy="381214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В настоящее время вид тайской кошки почти полностью совпадает с описаниями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сиамов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в 18-19 веков. Это компактные, довольно мускулистые животные, на средних элегантных лапках.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Голова округлая со всех сторон, с небольшими ушами, расставленными в стороны, с голубыми глазами формы лимона или миндаля. Характеризующий породу окрас -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колор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-поинт, то есть окрашенные конечности, хвост и «маска» на мордочке при светлом корпусе. Данный тип окраса является одним из видов альбинизма с неполным пропаданием пигмента.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158" y="3790547"/>
            <a:ext cx="4909801" cy="290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340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Спасибо за внимание!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591" y="1690688"/>
            <a:ext cx="7008969" cy="4554124"/>
          </a:xfrm>
        </p:spPr>
      </p:pic>
    </p:spTree>
    <p:extLst>
      <p:ext uri="{BB962C8B-B14F-4D97-AF65-F5344CB8AC3E}">
        <p14:creationId xmlns:p14="http://schemas.microsoft.com/office/powerpoint/2010/main" val="11633333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194</Words>
  <Application>Microsoft Office PowerPoint</Application>
  <PresentationFormat>Широкоэкранный</PresentationFormat>
  <Paragraphs>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Тема Office</vt:lpstr>
      <vt:lpstr>Тайские кошки</vt:lpstr>
      <vt:lpstr>Первое изображение тайской кошки присутствует в рукописях 14 века, хранящийся в Национальной Лаборатории в Бангкоке.</vt:lpstr>
      <vt:lpstr>Известно, что сиамский король Чулалонгкорн подарил Николаю 2-ому 200 сиамских кошек. Николай в благодарность за этот дар предоставил Раме 5-ому гвардейское подразделение для охраны Большого Королевского Дворца. В 1950-х годах С. В. Образцов привез несколько кошек из гастролей по Европе. В некоторых домах сохранился этот тип кошек. В 1990 году в Германии был утвержден стандарт, порода была официально признана по системе WCF и стала называться тайской, в честь нового названия государства Сиам, переименованного в Тайланд.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Тайские кошки</dc:title>
  <dc:creator>824251</dc:creator>
  <cp:lastModifiedBy>824251</cp:lastModifiedBy>
  <cp:revision>6</cp:revision>
  <dcterms:created xsi:type="dcterms:W3CDTF">2018-05-18T04:59:10Z</dcterms:created>
  <dcterms:modified xsi:type="dcterms:W3CDTF">2018-05-25T03:45:12Z</dcterms:modified>
</cp:coreProperties>
</file>