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D365-9D7A-4FC8-AA0F-646D251B2A8E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04AA-F699-4513-A79F-156515C76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85BB-B566-4993-8A21-CBF29B46BB3E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F444-5144-4720-977E-1333EEE0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4F6C-FB7E-4530-ABCA-5277DFC9884F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AE63-3390-4E8B-B9A0-8D0D63899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8B7A-72F4-4B99-AF54-7601CEDE52F2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6307-370C-4842-BE91-1DA2488E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D1B2-D3B7-43CB-9152-27A7F90253F9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6653-AF2F-44DA-A998-A7FB7CA6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4ABB-7E1D-4E0D-A3E7-1DBAB8AE7875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8570-71D7-4AC7-A2DD-3488EF50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A9CA-EFE0-40DB-B741-411F613AD9AF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B9BB-0F21-471A-B3AE-3A1B40D41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2B93-8180-4233-AFEE-77DBBC0E9962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3035-ADEC-47BE-A7F7-1B5125C36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F2A4-32A5-46EF-B19D-EEBD0AA63B88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A13B-3D7C-4047-BF8C-040CB8234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1223-1C47-48A6-9679-E4662C4573A0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8EF2-AB9A-4C0F-ABD8-B2B00052C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CBD1-BB2B-4D00-A253-9CB9C7D90E4B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F72E-C238-4C70-81A1-0CE4A9B7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7FA9B-E2E4-47D5-BD92-7EA84D582E76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65EA6-A425-40AA-9DA8-A5BDA9ABB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476250"/>
            <a:ext cx="8785225" cy="61928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3" descr="http://i57.beon.ru/81/69/1056981/95/79914095/78782786_kotuy_lineyka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0"/>
            <a:ext cx="416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http://i57.beon.ru/81/69/1056981/95/79914095/78782786_kotuy_lineyka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3" y="0"/>
            <a:ext cx="416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4678" y="100010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Book Antiqua" pitchFamily="18" charset="0"/>
                <a:cs typeface="Angsana New" pitchFamily="18" charset="-34"/>
              </a:rPr>
              <a:t>Кошки </a:t>
            </a:r>
            <a:endParaRPr lang="ru-RU" sz="5400" dirty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4098" name="Picture 2" descr="https://i.mycdn.me/image?id=859673965102&amp;t=35&amp;plc=WEB&amp;tkn=*hsvJd7SytpBjoEwA3_tMtWx6K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132856"/>
            <a:ext cx="5219700" cy="391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857364"/>
            <a:ext cx="5715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В храмах, посвященных богине </a:t>
            </a:r>
            <a:r>
              <a:rPr lang="ru-RU" dirty="0" err="1" smtClean="0">
                <a:latin typeface="Book Antiqua" pitchFamily="18" charset="0"/>
              </a:rPr>
              <a:t>Баст</a:t>
            </a:r>
            <a:r>
              <a:rPr lang="ru-RU" dirty="0" smtClean="0">
                <a:latin typeface="Book Antiqua" pitchFamily="18" charset="0"/>
              </a:rPr>
              <a:t> (египтяне изображали ее в виде кошки либо женщины с кошачьей головой), содержалось много кошек, почитаемых как священные животные. Когда кошка умирала, в семье объявлялся траур, все домочадцы сбривали брови. Закон был также на стороне этого священного животного: за убийство кошки грозило суровое наказание вплоть до смертной казни. Первые иероглифические знаки, обозначающие слова «кот» и «кошка», датируются примерно 2300 годом до н. э. и читаются как «</a:t>
            </a:r>
            <a:r>
              <a:rPr lang="ru-RU" dirty="0" err="1" smtClean="0">
                <a:latin typeface="Book Antiqua" pitchFamily="18" charset="0"/>
              </a:rPr>
              <a:t>минт</a:t>
            </a:r>
            <a:r>
              <a:rPr lang="ru-RU" dirty="0" smtClean="0">
                <a:latin typeface="Book Antiqua" pitchFamily="18" charset="0"/>
              </a:rPr>
              <a:t>» и «</a:t>
            </a:r>
            <a:r>
              <a:rPr lang="ru-RU" dirty="0" err="1" smtClean="0">
                <a:latin typeface="Book Antiqua" pitchFamily="18" charset="0"/>
              </a:rPr>
              <a:t>миу</a:t>
            </a:r>
            <a:r>
              <a:rPr lang="ru-RU" dirty="0" smtClean="0">
                <a:latin typeface="Book Antiqua" pitchFamily="18" charset="0"/>
              </a:rPr>
              <a:t>». Но кошка в Египте была не только священным животным, но и охотничьим и боевым зверем. Охотились кошки на птиц и мелкую дичь.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ru-RU" sz="4000" b="1" dirty="0" smtClean="0">
                <a:latin typeface="Century" pitchFamily="18" charset="0"/>
              </a:rPr>
              <a:t>Происхождение кошек </a:t>
            </a:r>
            <a:endParaRPr lang="ru-RU" sz="4000" b="1" dirty="0">
              <a:latin typeface="Century" pitchFamily="18" charset="0"/>
            </a:endParaRPr>
          </a:p>
        </p:txBody>
      </p:sp>
      <p:pic>
        <p:nvPicPr>
          <p:cNvPr id="3074" name="Picture 2" descr="http://www.ldmark.com/Ihistory/Bas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85860"/>
            <a:ext cx="2867022" cy="5072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642918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Book Antiqua" pitchFamily="18" charset="0"/>
              </a:rPr>
              <a:t>Факты о кошках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80" y="671691"/>
            <a:ext cx="87869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entury" pitchFamily="18" charset="0"/>
              </a:rPr>
              <a:t>1.Около 2/3 суток кошки тратят на сон. Так, кот, проживший 9 лет, 6 из них проспал!</a:t>
            </a:r>
          </a:p>
          <a:p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2. Большинство кошек являются правшами, а большинство котов – левшами.</a:t>
            </a:r>
          </a:p>
          <a:p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3. Сейчас в мире живет свыше 500 миллионов домашних кошек.</a:t>
            </a:r>
          </a:p>
          <a:p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4. У кошек когти на передних лапах острее, чем на задних. В спокойном состоянии все кошки, кроме гепарда, прячут когти. Гепарды же втягивать когти не умеют.</a:t>
            </a:r>
          </a:p>
          <a:p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5. Кошки могут поворачивать свои уши на 180 градусов, ведь их наружным ухом управляет  32 мышцы. Для сравнения: у человека таких мышц всего 6.</a:t>
            </a:r>
          </a:p>
          <a:p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6. В теле человека насчитывается 206 костей, а в теле кошки – 230, поэтому они намного пластичнее, чем мы. Поскольку у кошек нет ключиц, они целиком могут пролазить в отверстия, в которые пролазит их голова. </a:t>
            </a:r>
          </a:p>
          <a:p>
            <a:endParaRPr lang="ru-RU" dirty="0" smtClean="0">
              <a:latin typeface="Century" pitchFamily="18" charset="0"/>
            </a:endParaRPr>
          </a:p>
          <a:p>
            <a:r>
              <a:rPr lang="ru-RU" dirty="0" smtClean="0">
                <a:latin typeface="Century" pitchFamily="18" charset="0"/>
              </a:rPr>
              <a:t>7.Кошка может прыгать на высоту, в 5 раз превышающую ее рост.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64243"/>
            <a:ext cx="76438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entury" pitchFamily="18" charset="0"/>
              </a:rPr>
              <a:t>Благодаря милому виду, грациозной походке, особенностям поведения кошки влияют на настроение человека. Интересно, что в среднем хозяин уделяет общению со своим любимцем по 30-45 минут в сутки (а в некоторых случаях и более часа). Благодаря приятным тактильным ощущениям во время поглаживания шерсти и наблюдения за котом люди могут естественным образом избавиться от тяжелых раздумий и переключиться на позитивную волну. То есть влияние питомца подобно воздействию процедуры </a:t>
            </a:r>
            <a:r>
              <a:rPr lang="ru-RU" sz="2000" i="1" dirty="0" err="1" smtClean="0">
                <a:latin typeface="Century" pitchFamily="18" charset="0"/>
              </a:rPr>
              <a:t>релакса</a:t>
            </a:r>
            <a:r>
              <a:rPr lang="ru-RU" sz="2000" i="1" dirty="0" smtClean="0">
                <a:latin typeface="Century" pitchFamily="18" charset="0"/>
              </a:rPr>
              <a:t> (йога, прослушивание музыки и т.п.).</a:t>
            </a:r>
          </a:p>
          <a:p>
            <a:r>
              <a:rPr lang="ru-RU" sz="2000" i="1" dirty="0" smtClean="0">
                <a:latin typeface="Century" pitchFamily="18" charset="0"/>
              </a:rPr>
              <a:t> Ученые еще пришли к выводу о позитивном влиянии животных на детей. У малышей благодаря контакту с шерстью более активно вырабатываются соответствующие антитела, которые снижают риск развития бронхиальной астмы и других аллергических заболеваний.</a:t>
            </a:r>
          </a:p>
          <a:p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78579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Book Antiqua" pitchFamily="18" charset="0"/>
              </a:rPr>
              <a:t>Влияние кошек на человека</a:t>
            </a:r>
            <a:endParaRPr lang="ru-RU" sz="4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5273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 Antiqua" panose="02040602050305030304" pitchFamily="18" charset="0"/>
              </a:rPr>
              <a:t>Спасибо за внимание!</a:t>
            </a:r>
            <a:endParaRPr lang="ru-RU" sz="44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88840"/>
            <a:ext cx="441292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Котят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251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Angsana New</vt:lpstr>
      <vt:lpstr>Arial</vt:lpstr>
      <vt:lpstr>Book Antiqua</vt:lpstr>
      <vt:lpstr>Calibri</vt:lpstr>
      <vt:lpstr>Century</vt:lpstr>
      <vt:lpstr>Times New Roman</vt:lpstr>
      <vt:lpstr>Wingdings</vt:lpstr>
      <vt:lpstr>Фокина Л. П. Котята4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653536</cp:lastModifiedBy>
  <cp:revision>14</cp:revision>
  <dcterms:created xsi:type="dcterms:W3CDTF">2013-03-27T09:59:03Z</dcterms:created>
  <dcterms:modified xsi:type="dcterms:W3CDTF">2018-05-25T03:44:53Z</dcterms:modified>
</cp:coreProperties>
</file>