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7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65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4157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9076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324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711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19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586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134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33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196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16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91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67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52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0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9FF8903-DD5D-4F99-AE62-56EF38E47103}" type="datetimeFigureOut">
              <a:rPr lang="ru-RU" smtClean="0"/>
              <a:t>25.05.2018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D82DF20-525B-4DE0-AA19-86ECB7AA33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61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8800" dirty="0" smtClean="0"/>
              <a:t>Лондон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89735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3030" y="115910"/>
            <a:ext cx="78818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История Лондона</a:t>
            </a:r>
            <a:r>
              <a:rPr lang="ru-RU" sz="3600" dirty="0"/>
              <a:t> — крупнейшего </a:t>
            </a:r>
            <a:r>
              <a:rPr lang="ru-RU" sz="3600" b="1" dirty="0"/>
              <a:t>города</a:t>
            </a:r>
            <a:r>
              <a:rPr lang="ru-RU" sz="3600" dirty="0"/>
              <a:t> и столицы Великобритании — насчитывает, по крайней мере, 1970 лет. Согласно </a:t>
            </a:r>
            <a:r>
              <a:rPr lang="ru-RU" sz="3600" dirty="0" err="1"/>
              <a:t>легенде,</a:t>
            </a:r>
            <a:r>
              <a:rPr lang="ru-RU" sz="3600" b="1" dirty="0" err="1"/>
              <a:t>Лондон</a:t>
            </a:r>
            <a:r>
              <a:rPr lang="ru-RU" sz="3600" dirty="0"/>
              <a:t> был основан Брутом Троянским и назван </a:t>
            </a:r>
            <a:r>
              <a:rPr lang="ru-RU" sz="3600" dirty="0" err="1"/>
              <a:t>Troia</a:t>
            </a:r>
            <a:r>
              <a:rPr lang="ru-RU" sz="3600" dirty="0"/>
              <a:t> </a:t>
            </a:r>
            <a:r>
              <a:rPr lang="ru-RU" sz="3600" dirty="0" err="1"/>
              <a:t>Nova</a:t>
            </a:r>
            <a:r>
              <a:rPr lang="ru-RU" sz="3600" dirty="0"/>
              <a:t> (с латыни Новая Троя). ... К 100 </a:t>
            </a:r>
            <a:r>
              <a:rPr lang="ru-RU" sz="3600" dirty="0" err="1"/>
              <a:t>году</a:t>
            </a:r>
            <a:r>
              <a:rPr lang="ru-RU" sz="3600" b="1" dirty="0" err="1"/>
              <a:t>Лондон</a:t>
            </a:r>
            <a:r>
              <a:rPr lang="ru-RU" sz="3600" dirty="0"/>
              <a:t> стал столицей Британии и во II веке достиг своего расцвета.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40" y="0"/>
            <a:ext cx="4413160" cy="676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6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37882"/>
            <a:ext cx="499700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Итак, основные </a:t>
            </a:r>
            <a:r>
              <a:rPr lang="ru-RU" b="1" dirty="0" smtClean="0"/>
              <a:t>плюсы поездки в кэбе:</a:t>
            </a:r>
            <a:endParaRPr lang="ru-RU" dirty="0"/>
          </a:p>
          <a:p>
            <a:r>
              <a:rPr lang="ru-RU" dirty="0"/>
              <a:t>Комфортные условия во время передвижения;</a:t>
            </a:r>
          </a:p>
          <a:p>
            <a:r>
              <a:rPr lang="ru-RU" dirty="0"/>
              <a:t>Нет необходимости тащить свой багаж вручную;</a:t>
            </a:r>
          </a:p>
          <a:p>
            <a:r>
              <a:rPr lang="ru-RU" dirty="0"/>
              <a:t>Возможность прокатиться в настоящем «кэбе» и послушать рассказ о местных достопримечательностях;</a:t>
            </a:r>
          </a:p>
          <a:p>
            <a:r>
              <a:rPr lang="ru-RU" dirty="0"/>
              <a:t>Высокая скорость (если нет пробок);</a:t>
            </a:r>
          </a:p>
          <a:p>
            <a:r>
              <a:rPr lang="ru-RU" dirty="0"/>
              <a:t>Низкая вероятность заблудиться – таксист всегда знает нужный маршрут.</a:t>
            </a:r>
          </a:p>
          <a:p>
            <a:r>
              <a:rPr lang="ru-RU" b="1" dirty="0"/>
              <a:t>Минусы:</a:t>
            </a:r>
            <a:endParaRPr lang="ru-RU" dirty="0"/>
          </a:p>
          <a:p>
            <a:r>
              <a:rPr lang="ru-RU" dirty="0"/>
              <a:t>Высокие тарифы на проезд;</a:t>
            </a:r>
          </a:p>
          <a:p>
            <a:r>
              <a:rPr lang="ru-RU" dirty="0"/>
              <a:t>Накрутки на действующие тарифы в зависимости от времени и места;</a:t>
            </a:r>
          </a:p>
          <a:p>
            <a:r>
              <a:rPr lang="ru-RU" dirty="0"/>
              <a:t>Большая вероятность опоздания из-за пробок.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502" y="2113275"/>
            <a:ext cx="6096000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28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3" y="206062"/>
            <a:ext cx="43530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/>
              <a:t>Достопримечательности Лондона</a:t>
            </a:r>
            <a:endParaRPr lang="ru-RU" sz="3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/>
              <a:t>Биг Бен </a:t>
            </a:r>
            <a:r>
              <a:rPr lang="en-US" sz="3200" dirty="0"/>
              <a:t>Big Ben.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/>
              <a:t>Вестминстерское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/>
              <a:t>Аббатство</a:t>
            </a:r>
            <a:endParaRPr lang="ru-RU" sz="3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smtClean="0"/>
              <a:t>London Eye.</a:t>
            </a:r>
            <a:endParaRPr lang="ru-RU" sz="3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smtClean="0"/>
              <a:t>Whitehall street.</a:t>
            </a:r>
            <a:endParaRPr lang="ru-RU" sz="3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smtClean="0"/>
              <a:t>Trafalgar square.</a:t>
            </a:r>
            <a:endParaRPr lang="ru-RU" sz="3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3200" dirty="0" smtClean="0"/>
              <a:t>Букингемский Дворец</a:t>
            </a:r>
            <a:r>
              <a:rPr lang="en-US" sz="3200" dirty="0" smtClean="0"/>
              <a:t>.</a:t>
            </a:r>
            <a:endParaRPr lang="ru-RU" sz="3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smtClean="0"/>
              <a:t>Tower </a:t>
            </a:r>
            <a:r>
              <a:rPr lang="en-US" sz="3200" dirty="0"/>
              <a:t>of </a:t>
            </a:r>
            <a:r>
              <a:rPr lang="en-US" sz="3200" dirty="0" smtClean="0"/>
              <a:t>London.</a:t>
            </a:r>
            <a:endParaRPr lang="ru-RU" sz="32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200" dirty="0" smtClean="0"/>
              <a:t>Tower </a:t>
            </a:r>
            <a:r>
              <a:rPr lang="en-US" sz="3200" dirty="0"/>
              <a:t>Bridge.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250" y="238379"/>
            <a:ext cx="5043817" cy="596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98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11499" y="4919728"/>
            <a:ext cx="9517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4389" y="529644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0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Ион (конференц-зал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Ион (конференц-зал)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</TotalTime>
  <Words>111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Ион (конференц-зал)</vt:lpstr>
      <vt:lpstr>Лондон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Лондон</dc:title>
  <dc:creator>867460</dc:creator>
  <cp:lastModifiedBy>867460</cp:lastModifiedBy>
  <cp:revision>2</cp:revision>
  <dcterms:created xsi:type="dcterms:W3CDTF">2018-05-25T03:50:24Z</dcterms:created>
  <dcterms:modified xsi:type="dcterms:W3CDTF">2018-05-25T04:00:58Z</dcterms:modified>
</cp:coreProperties>
</file>