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99589-B3E8-41D5-BEA0-CD1B1A393A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E1E41-7BC1-497C-89E1-7F080401B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6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E1E41-7BC1-497C-89E1-7F080401BE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2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4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7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1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62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27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33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07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36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0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4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2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5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3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6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27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6CC919-1882-42F0-A321-33058FD0CCB7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ACE79B-BD39-46A9-A065-7E949FB81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5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624" y="106399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Что такое мечта ?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443" y="1313215"/>
            <a:ext cx="10699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МЕЧТА</a:t>
            </a:r>
            <a:r>
              <a:rPr lang="ru-RU" sz="2400" dirty="0" smtClean="0">
                <a:solidFill>
                  <a:schemeClr val="tx1"/>
                </a:solidFill>
              </a:rPr>
              <a:t> — созданный воображением образ чего-либо ценностно-важного и желанного, однако в данный момент недоступного.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04" y="2487653"/>
            <a:ext cx="4840425" cy="36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7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5" y="592135"/>
            <a:ext cx="5501289" cy="406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52498" y="271817"/>
            <a:ext cx="5607406" cy="2091267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4541" y="1024256"/>
            <a:ext cx="5063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 </a:t>
            </a:r>
            <a:r>
              <a:rPr lang="ru-RU" sz="2400" dirty="0" smtClean="0"/>
              <a:t>каждого человека возникают свои ассоциации. Кто-то вспоминает о сбывшейся мечте, и на душе сразу становится теплее. А кто-то думает о не достигнутом желании, и становится грустно.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54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2199" y="1766374"/>
            <a:ext cx="4937655" cy="361526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Разнообразить жизнь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Двигаться вперед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Достигать цели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Верить в чудо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Становиться сильнее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884" y="1987383"/>
            <a:ext cx="4997292" cy="2980402"/>
          </a:xfrm>
        </p:spPr>
      </p:pic>
      <p:sp>
        <p:nvSpPr>
          <p:cNvPr id="9" name="TextBox 8"/>
          <p:cNvSpPr txBox="1"/>
          <p:nvPr/>
        </p:nvSpPr>
        <p:spPr>
          <a:xfrm>
            <a:off x="1228299" y="423081"/>
            <a:ext cx="852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Для чего нужна мечта?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2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0310" y="2019868"/>
            <a:ext cx="8297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верить в свои мечты и все сбудется 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7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0245" y="1787856"/>
            <a:ext cx="6728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anose="020B0A04020102020204" pitchFamily="34" charset="0"/>
              </a:rPr>
              <a:t>Спасибо</a:t>
            </a:r>
          </a:p>
          <a:p>
            <a:pPr algn="ctr"/>
            <a:r>
              <a:rPr lang="ru-RU" sz="4800" dirty="0" smtClean="0">
                <a:latin typeface="Arial Black" panose="020B0A04020102020204" pitchFamily="34" charset="0"/>
              </a:rPr>
              <a:t>За</a:t>
            </a:r>
          </a:p>
          <a:p>
            <a:pPr algn="ctr"/>
            <a:r>
              <a:rPr lang="ru-RU" sz="4800" dirty="0" smtClean="0">
                <a:latin typeface="Arial Black" panose="020B0A04020102020204" pitchFamily="34" charset="0"/>
              </a:rPr>
              <a:t>Внимание!</a:t>
            </a:r>
            <a:endParaRPr lang="ru-RU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5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67</Words>
  <Application>Microsoft Office PowerPoint</Application>
  <PresentationFormat>Широкоэкранный</PresentationFormat>
  <Paragraphs>15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 Black</vt:lpstr>
      <vt:lpstr>Calibri</vt:lpstr>
      <vt:lpstr>Century Gothic</vt:lpstr>
      <vt:lpstr>Times New Roman</vt:lpstr>
      <vt:lpstr>Wingdings 3</vt:lpstr>
      <vt:lpstr>Сектор</vt:lpstr>
      <vt:lpstr>Что такое мечта 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мечта ?</dc:title>
  <dc:creator>257130</dc:creator>
  <cp:lastModifiedBy>257130</cp:lastModifiedBy>
  <cp:revision>7</cp:revision>
  <dcterms:created xsi:type="dcterms:W3CDTF">2018-05-18T06:48:32Z</dcterms:created>
  <dcterms:modified xsi:type="dcterms:W3CDTF">2018-05-25T05:12:30Z</dcterms:modified>
</cp:coreProperties>
</file>