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2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4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251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47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1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9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9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81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7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8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1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3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4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E589-DEF0-4415-9596-05956488E41E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A1E5E5-7473-45CB-AEAE-18578D9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6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elikayakultura.ru/russkaya-zhivopis/zolotoy-vek-russkoy-zhivopisi-grafika-portret-natyurmort-peyzazh" TargetMode="External"/><Relationship Id="rId2" Type="http://schemas.openxmlformats.org/officeDocument/2006/relationships/hyperlink" Target="http://velikayakultura.ru/russkaya-literatura/tvorchestvo-m-yu-lermontov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elikayakultura.ru/istoria-kultury/romantizm-v-rossii-stil-i-vek-harakternyie-cherty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282" y="3235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музыка 19 века — периоды, стили, жанры, школы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64" y="2067792"/>
            <a:ext cx="9611591" cy="3782290"/>
          </a:xfrm>
        </p:spPr>
      </p:pic>
    </p:spTree>
    <p:extLst>
      <p:ext uri="{BB962C8B-B14F-4D97-AF65-F5344CB8AC3E}">
        <p14:creationId xmlns:p14="http://schemas.microsoft.com/office/powerpoint/2010/main" val="41528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159" y="1029918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период музыки 19 века  — «до – </a:t>
            </a:r>
            <a:r>
              <a:rPr lang="ru-RU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глинкинская</a:t>
            </a: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эпоха</a:t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159" y="2161308"/>
            <a:ext cx="9187439" cy="95759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века в русской музыке царило смешение двух стилей – классицизма и романтизма</a:t>
            </a:r>
            <a:r>
              <a:rPr lang="ru-RU" sz="1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первой половине 19 столетия произошли такие масштабные для России события, как Отечественная война, восстание декабристов; в обществе распространялись идеи Великой Французской революции, произошедшей незадолго до этого. Все это не могло не отразиться на культуре страны. В литературе появляются</a:t>
            </a:r>
            <a:r>
              <a:rPr lang="ru-RU" sz="1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Творчество М.Ю.Лермонтова"/>
              </a:rPr>
              <a:t> М.Ю. Лермонтов</a:t>
            </a: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В.Ф. Одоевский, в живописи – </a:t>
            </a:r>
            <a:r>
              <a:rPr lang="ru-RU" sz="1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О.А. Кипренский и К.П. Брюллов.</a:t>
            </a: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музыкальной культуре России 19 века также слышны отголоски </a:t>
            </a:r>
            <a:r>
              <a:rPr lang="ru-RU" sz="1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Романтизм в России: стиль и век — характерные черты"/>
              </a:rPr>
              <a:t>романтизма</a:t>
            </a:r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который по-настоящему захлестнет страну с приходом М.И. Глинки.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9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1686" y="1977436"/>
            <a:ext cx="8915399" cy="2262781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жанры и </a:t>
            </a:r>
            <a:r>
              <a:rPr lang="ru-RU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направления:</a:t>
            </a: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157" y="1707272"/>
            <a:ext cx="8915399" cy="3648835"/>
          </a:xfrm>
        </p:spPr>
        <p:txBody>
          <a:bodyPr>
            <a:noAutofit/>
          </a:bodyPr>
          <a:lstStyle/>
          <a:p>
            <a:pPr fontAlgn="base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популярными течениями в русской музыке 19 века были:</a:t>
            </a:r>
          </a:p>
          <a:p>
            <a:pPr fontAlgn="base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«городская» песня.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Окончательно сформировывается к 19 веку. Чаще всего такие песни рождались из простой гитарной импровизации безымянных любителей на стихи поэтов (например, «Вечерний звон», «Чем тебя я огорчила»).</a:t>
            </a:r>
          </a:p>
          <a:p>
            <a:pPr fontAlgn="base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и обработка народных напевов.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конце 18 века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В.Трутовский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выпустил сборник русских народных песен. Ими заинтересовались практически все жители столицы, после чего стало появляться множество музыкальных произведений в народном стиле («Вьется ласточка сизокрылая»).</a:t>
            </a:r>
          </a:p>
          <a:p>
            <a:pPr fontAlgn="base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камерно-вокальная музыка с примесью русского фольклора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исполняемая на музыкальных домашних вечерах. Под влиянием романтизма появляется русский романс (особенно популярны были романсы А.А.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Алябьева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(«Соловей») и А.Е. Варламова («Ах, ты, время-времечко», «Вдоль по улице метелица метёт»)) и созданный на его основе цыганский романс, в котором не требовался профессиональный вокальный голос и замысловатый аккомпанемент (например: «Твои глаза зелёные»).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35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Михаил Иванович Глинка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52068" y="3512859"/>
            <a:ext cx="5870944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Михаил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Иванович Глинка родился 20 мая 1804 года в селе Новоспасском Смоленской </a:t>
            </a:r>
            <a:r>
              <a:rPr kumimoji="0" lang="ru-RU" altLang="ru-RU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Губернии,в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имении </a:t>
            </a:r>
            <a:r>
              <a:rPr kumimoji="0" lang="ru-RU" altLang="ru-RU" sz="18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своего отца ,</a:t>
            </a:r>
            <a:r>
              <a:rPr kumimoji="0" lang="ru-RU" altLang="ru-RU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отставного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капитана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480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1">
      <a:dk1>
        <a:sysClr val="windowText" lastClr="000000"/>
      </a:dk1>
      <a:lt1>
        <a:srgbClr val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61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 Русская музыка 19 века — периоды, стили, жанры, школы </vt:lpstr>
      <vt:lpstr>I период музыки 19 века  — «до – глинкинская» эпоха  </vt:lpstr>
      <vt:lpstr>Основные жанры и направления:    </vt:lpstr>
      <vt:lpstr>Михаил Иванович Глинка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музыка 19 века — периоды, стили, жанры, школы</dc:title>
  <dc:creator>164185</dc:creator>
  <cp:lastModifiedBy>164185</cp:lastModifiedBy>
  <cp:revision>4</cp:revision>
  <dcterms:created xsi:type="dcterms:W3CDTF">2018-05-18T05:12:10Z</dcterms:created>
  <dcterms:modified xsi:type="dcterms:W3CDTF">2018-05-25T03:45:12Z</dcterms:modified>
</cp:coreProperties>
</file>