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813163" initials="8" lastIdx="1" clrIdx="0">
    <p:extLst>
      <p:ext uri="{19B8F6BF-5375-455C-9EA6-DF929625EA0E}">
        <p15:presenceInfo xmlns:p15="http://schemas.microsoft.com/office/powerpoint/2012/main" userId="813163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89FDD-8029-459D-A0EE-5D781EE79C1E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4AD5E-6F3B-4EC1-961A-42D2F852C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722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4AD5E-6F3B-4EC1-961A-42D2F852CB6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120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81322-E535-48DA-89F5-84AF65A70A85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B887D-59F2-479A-A38F-7700D207D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85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81322-E535-48DA-89F5-84AF65A70A85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B887D-59F2-479A-A38F-7700D207D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910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81322-E535-48DA-89F5-84AF65A70A85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B887D-59F2-479A-A38F-7700D207D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929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81322-E535-48DA-89F5-84AF65A70A85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B887D-59F2-479A-A38F-7700D207DCE4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3123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81322-E535-48DA-89F5-84AF65A70A85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B887D-59F2-479A-A38F-7700D207D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554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81322-E535-48DA-89F5-84AF65A70A85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B887D-59F2-479A-A38F-7700D207D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230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81322-E535-48DA-89F5-84AF65A70A85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B887D-59F2-479A-A38F-7700D207D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51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81322-E535-48DA-89F5-84AF65A70A85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B887D-59F2-479A-A38F-7700D207D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84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81322-E535-48DA-89F5-84AF65A70A85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B887D-59F2-479A-A38F-7700D207D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343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81322-E535-48DA-89F5-84AF65A70A85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B887D-59F2-479A-A38F-7700D207D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37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81322-E535-48DA-89F5-84AF65A70A85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B887D-59F2-479A-A38F-7700D207D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439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81322-E535-48DA-89F5-84AF65A70A85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B887D-59F2-479A-A38F-7700D207D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186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81322-E535-48DA-89F5-84AF65A70A85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B887D-59F2-479A-A38F-7700D207D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027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81322-E535-48DA-89F5-84AF65A70A85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B887D-59F2-479A-A38F-7700D207D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796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81322-E535-48DA-89F5-84AF65A70A85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B887D-59F2-479A-A38F-7700D207D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709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81322-E535-48DA-89F5-84AF65A70A85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B887D-59F2-479A-A38F-7700D207D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775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81322-E535-48DA-89F5-84AF65A70A85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B887D-59F2-479A-A38F-7700D207D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168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6881322-E535-48DA-89F5-84AF65A70A85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C2B887D-59F2-479A-A38F-7700D207D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64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32559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968218" y="711977"/>
            <a:ext cx="85456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 питание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1660" y="2720340"/>
            <a:ext cx="3177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Польза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2880" y="5321459"/>
            <a:ext cx="10485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Правильное питание</a:t>
            </a:r>
            <a:endParaRPr lang="ru-RU" sz="40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69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8620" y="1177558"/>
            <a:ext cx="41833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 питание для здоровья организма человека крайне важно. Человеческий организм представляет собой своеобразную «фабрику» по выработке здоровья и долгих лет жизни. В ней происходят сложнейшие процессы, касающиеся в первую очередь обмена веществ и энергии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02568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0615" y="1778619"/>
            <a:ext cx="281178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ринимать пищу нужно часто и маленькими порциями . Здоровый образ питания предполагает 5-6 приемов пищи за день.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64298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000" y="428978"/>
            <a:ext cx="4504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Пища , которую полезно есть: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33022" y="1486115"/>
            <a:ext cx="1859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Свежие овощи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929" y="1021618"/>
            <a:ext cx="1981117" cy="12781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3022" y="3159204"/>
            <a:ext cx="2935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Бобовые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929" y="2686755"/>
            <a:ext cx="1512181" cy="10981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3022" y="4708983"/>
            <a:ext cx="2596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Злаки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485" y="4141286"/>
            <a:ext cx="1532113" cy="15321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67022" y="1486115"/>
            <a:ext cx="2596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Морская рыба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595" y="1095497"/>
            <a:ext cx="2104850" cy="11303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46044" y="2907142"/>
            <a:ext cx="1643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Нежирное мясо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436" y="2616497"/>
            <a:ext cx="1889168" cy="113350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598754" y="4707287"/>
            <a:ext cx="1970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Фрукты , ягоды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436" y="4542206"/>
            <a:ext cx="2031411" cy="113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86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1778" y="462844"/>
            <a:ext cx="3364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Пища, которую нежелательно есть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88622" y="1440886"/>
            <a:ext cx="3183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Газировки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910" y="2233561"/>
            <a:ext cx="2460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Майонез и аналогичные соусы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8427" y="3765359"/>
            <a:ext cx="349955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Колбасы , сосиски 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302" y="855242"/>
            <a:ext cx="1685925" cy="16635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162" y="2212853"/>
            <a:ext cx="1364016" cy="14252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8427" y="5036898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Бургеры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хот-доги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162" y="3619345"/>
            <a:ext cx="1376363" cy="13763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062" y="5204979"/>
            <a:ext cx="1395737" cy="12432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06596" y="1738489"/>
            <a:ext cx="388941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Пакетированные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соки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148" y="1286225"/>
            <a:ext cx="1760905" cy="130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39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52</TotalTime>
  <Words>101</Words>
  <Application>Microsoft Office PowerPoint</Application>
  <PresentationFormat>Широкоэкранный</PresentationFormat>
  <Paragraphs>20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Arial Black</vt:lpstr>
      <vt:lpstr>Calibri</vt:lpstr>
      <vt:lpstr>Times New Roman</vt:lpstr>
      <vt:lpstr>Tw Cen MT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813163</dc:creator>
  <cp:lastModifiedBy>813163</cp:lastModifiedBy>
  <cp:revision>6</cp:revision>
  <dcterms:created xsi:type="dcterms:W3CDTF">2018-05-18T04:45:56Z</dcterms:created>
  <dcterms:modified xsi:type="dcterms:W3CDTF">2018-05-25T03:45:07Z</dcterms:modified>
</cp:coreProperties>
</file>