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987E5"/>
    <a:srgbClr val="DACCF4"/>
    <a:srgbClr val="AB8AE6"/>
    <a:srgbClr val="BFA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90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1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37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20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86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946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93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26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204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E25D0-4795-4DA4-A403-EC75E6C69985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1822-06D2-411E-81FF-74EFA9635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9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64920" y="1015682"/>
            <a:ext cx="9403080" cy="2763837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Сиэтл-город мечты</a:t>
            </a:r>
            <a:endParaRPr lang="ru-RU" sz="8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4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94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380" y="533400"/>
            <a:ext cx="1040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Сиэтл-крупнейший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северо-западе США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в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Штате Вашингтон,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крупный морской порт. Город является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окружным центром округа Кинг.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 между системой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заливов Пьюджет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озером Вашингтон.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" y="2514600"/>
            <a:ext cx="9494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Сиэтл славится такими достопримечательностями как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Спейс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Нидл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Плейс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рынок на набережной Сиэтла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стена жевательной резинки,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Фримонтский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тролль и лавка старинных диковинок.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" y="4495800"/>
            <a:ext cx="917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в Сиэтле находятся крупные компании: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Legend Cooperative, Amazon.com,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aQuantive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Boeing,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Statbucks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Valve, Kenworth, Evergreen.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801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4526"/>
            <a:ext cx="3346789" cy="468118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843" y="0"/>
            <a:ext cx="4700041" cy="31333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89" y="3133360"/>
            <a:ext cx="4678095" cy="36541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884" y="1651379"/>
            <a:ext cx="4145170" cy="355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57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Сиэтл-город мечты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Рита Ора</dc:title>
  <dc:creator>999100</dc:creator>
  <cp:lastModifiedBy>999100</cp:lastModifiedBy>
  <cp:revision>6</cp:revision>
  <dcterms:created xsi:type="dcterms:W3CDTF">2018-05-18T04:46:34Z</dcterms:created>
  <dcterms:modified xsi:type="dcterms:W3CDTF">2018-05-25T03:45:10Z</dcterms:modified>
</cp:coreProperties>
</file>