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4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7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9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18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5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3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5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3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0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6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0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2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C72456-5F05-450B-B586-4B126EE97399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0FE4-E33C-47D3-B29F-ECA0C4EB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83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608" y="360608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Стиль </a:t>
            </a:r>
            <a:r>
              <a:rPr lang="en-US" sz="6600" b="1" dirty="0" smtClean="0">
                <a:solidFill>
                  <a:schemeClr val="tx1"/>
                </a:solidFill>
              </a:rPr>
              <a:t>XVIII </a:t>
            </a:r>
            <a:r>
              <a:rPr lang="ru-RU" sz="6600" b="1" dirty="0" smtClean="0">
                <a:solidFill>
                  <a:schemeClr val="tx1"/>
                </a:solidFill>
              </a:rPr>
              <a:t>века</a:t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Европейская мода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2" y="3202794"/>
            <a:ext cx="628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652" y="437883"/>
            <a:ext cx="607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Ткани и материалы 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746" y="1442434"/>
            <a:ext cx="9800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XVIII веке для пошива одежды наиболее обеспеченных слоев общества использовалось огромное многообразие натуральных тканей, прежде всего: шелк, шелковая </a:t>
            </a:r>
            <a:r>
              <a:rPr lang="ru-RU" sz="2400" dirty="0" smtClean="0"/>
              <a:t>тафта,</a:t>
            </a:r>
            <a:r>
              <a:rPr lang="ru-RU" sz="2400" dirty="0"/>
              <a:t> атлас (шелковый атлас), </a:t>
            </a:r>
            <a:r>
              <a:rPr lang="ru-RU" sz="2400" dirty="0" smtClean="0"/>
              <a:t>вельвет</a:t>
            </a:r>
            <a:r>
              <a:rPr lang="ru-RU" sz="2400" dirty="0"/>
              <a:t>, бархат, дамаст, муслин, лен и хлопок с набивным рисунком, а также </a:t>
            </a:r>
            <a:r>
              <a:rPr lang="ru-RU" sz="2400" dirty="0" smtClean="0"/>
              <a:t>тюль.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32" y="3527925"/>
            <a:ext cx="2323692" cy="30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265" y="115911"/>
            <a:ext cx="506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Женская мода 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2580" y="1067301"/>
            <a:ext cx="9526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течение большей части XVIII века, </a:t>
            </a:r>
            <a:r>
              <a:rPr lang="ru-RU" sz="2000" dirty="0" smtClean="0"/>
              <a:t>женщины </a:t>
            </a:r>
            <a:r>
              <a:rPr lang="ru-RU" sz="2000" dirty="0"/>
              <a:t>высших сословий носили преимущественно широкие платья (</a:t>
            </a:r>
            <a:r>
              <a:rPr lang="ru-RU" sz="2000" i="1" dirty="0"/>
              <a:t>робы</a:t>
            </a:r>
            <a:r>
              <a:rPr lang="ru-RU" sz="2000" dirty="0"/>
              <a:t>) с пышными юбками на фижмах. Крой, отделка, качество ткани, цвет и рисунок различались в зависимости от </a:t>
            </a:r>
            <a:r>
              <a:rPr lang="ru-RU" sz="2000" dirty="0" smtClean="0"/>
              <a:t>социального </a:t>
            </a:r>
            <a:r>
              <a:rPr lang="ru-RU" sz="2000" dirty="0"/>
              <a:t>статуса дамы, а также модных тенденций конкретного периода. Существовали два основных типа платья — закрытое и распашное; которые, в свою очередь, существовали в разных фасонах и вариациях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69" y="3517514"/>
            <a:ext cx="2310684" cy="3204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54" y="3474525"/>
            <a:ext cx="2088519" cy="32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261" y="380275"/>
            <a:ext cx="506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Мужская мода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76" y="4159876"/>
            <a:ext cx="1788263" cy="2479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247" y="1365160"/>
            <a:ext cx="1036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первой половине XVIII века на сорочку надевался длиннополый камзол, или </a:t>
            </a:r>
            <a:r>
              <a:rPr lang="ru-RU" dirty="0" err="1" smtClean="0"/>
              <a:t>весткоут</a:t>
            </a:r>
            <a:r>
              <a:rPr lang="ru-RU" dirty="0" smtClean="0"/>
              <a:t>, </a:t>
            </a:r>
            <a:r>
              <a:rPr lang="ru-RU" dirty="0"/>
              <a:t>как правило с длинными рукавами, в тон верхнему платью или контрастирующий с ним по цвету. Камзол был длиной до середины бедра, шился по фигуре и имел узкие рукава, мог иметь декорированные карманы.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246" y="2565489"/>
            <a:ext cx="1036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Мужчины из высшего и среднего класса носили кюлоты — короткие штаны-бриджи длиной до колена — традиционно чёрного цвета, хотя встречались и кюлоты в цвет остального костюма. Как правило, кюлоты не требовали дополнительной отделки и украшений, носились с белыми чулками и черными туфлями. Чулки, особенно шелковые, были очень </a:t>
            </a:r>
            <a:r>
              <a:rPr lang="ru-RU" dirty="0" smtClean="0"/>
              <a:t>дороги.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6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0" y="1468192"/>
            <a:ext cx="891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Спасибо за внимание </a:t>
            </a:r>
            <a:endParaRPr lang="ru-RU" sz="6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2" y="3202794"/>
            <a:ext cx="628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69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Стиль XVIII века Европейская мода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XVIII века</dc:title>
  <dc:creator>970812</dc:creator>
  <cp:lastModifiedBy>970812</cp:lastModifiedBy>
  <cp:revision>8</cp:revision>
  <dcterms:created xsi:type="dcterms:W3CDTF">2018-05-18T04:51:54Z</dcterms:created>
  <dcterms:modified xsi:type="dcterms:W3CDTF">2018-05-25T04:13:52Z</dcterms:modified>
</cp:coreProperties>
</file>